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1" r:id="rId3"/>
    <p:sldId id="257" r:id="rId4"/>
    <p:sldId id="258" r:id="rId5"/>
    <p:sldId id="259" r:id="rId6"/>
    <p:sldId id="260" r:id="rId7"/>
    <p:sldId id="276" r:id="rId8"/>
    <p:sldId id="268" r:id="rId9"/>
    <p:sldId id="270" r:id="rId10"/>
    <p:sldId id="272" r:id="rId11"/>
    <p:sldId id="271" r:id="rId12"/>
    <p:sldId id="274" r:id="rId13"/>
    <p:sldId id="262" r:id="rId14"/>
    <p:sldId id="267" r:id="rId15"/>
    <p:sldId id="269" r:id="rId16"/>
    <p:sldId id="263" r:id="rId17"/>
    <p:sldId id="264" r:id="rId18"/>
    <p:sldId id="265" r:id="rId19"/>
    <p:sldId id="266" r:id="rId20"/>
    <p:sldId id="273" r:id="rId21"/>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8" d="100"/>
          <a:sy n="68" d="100"/>
        </p:scale>
        <p:origin x="-576"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cxnSp>
        <p:nvCxnSpPr>
          <p:cNvPr id="4" name="Straight Connector 7"/>
          <p:cNvCxnSpPr/>
          <p:nvPr/>
        </p:nvCxnSpPr>
        <p:spPr>
          <a:xfrm>
            <a:off x="1463675" y="3549650"/>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5" name="Straight Connector 12"/>
          <p:cNvCxnSpPr/>
          <p:nvPr/>
        </p:nvCxnSpPr>
        <p:spPr>
          <a:xfrm>
            <a:off x="4708525" y="3549650"/>
            <a:ext cx="2971800" cy="1588"/>
          </a:xfrm>
          <a:prstGeom prst="line">
            <a:avLst/>
          </a:prstGeom>
          <a:ln w="9525" cap="flat" cmpd="sng" algn="ctr">
            <a:solidFill>
              <a:schemeClr val="bg2">
                <a:tint val="20000"/>
              </a:schemeClr>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6" name="Oval 13"/>
          <p:cNvSpPr/>
          <p:nvPr/>
        </p:nvSpPr>
        <p:spPr>
          <a:xfrm>
            <a:off x="4540250" y="3525838"/>
            <a:ext cx="46038" cy="46037"/>
          </a:xfrm>
          <a:prstGeom prst="ellipse">
            <a:avLst/>
          </a:prstGeom>
          <a:effectLst>
            <a:outerShdw blurRad="31750" dir="2700000" algn="tl" rotWithShape="0">
              <a:srgbClr val="000000">
                <a:alpha val="55000"/>
              </a:srgbClr>
            </a:outerShdw>
          </a:effectLst>
        </p:spPr>
        <p:style>
          <a:lnRef idx="2">
            <a:schemeClr val="accent2"/>
          </a:lnRef>
          <a:fillRef idx="1">
            <a:schemeClr val="accent2"/>
          </a:fillRef>
          <a:effectRef idx="0">
            <a:schemeClr val="accent2"/>
          </a:effectRef>
          <a:fontRef idx="minor">
            <a:schemeClr val="lt1"/>
          </a:fontRef>
        </p:style>
        <p:txBody>
          <a:bodyPr anchor="ctr"/>
          <a:lstStyle/>
          <a:p>
            <a:pPr algn="ctr" fontAlgn="auto">
              <a:spcBef>
                <a:spcPts val="0"/>
              </a:spcBef>
              <a:spcAft>
                <a:spcPts val="0"/>
              </a:spcAft>
              <a:defRPr/>
            </a:pPr>
            <a:endParaRPr lang="en-US"/>
          </a:p>
        </p:txBody>
      </p:sp>
      <p:sp>
        <p:nvSpPr>
          <p:cNvPr id="9" name="Subtitle 8"/>
          <p:cNvSpPr>
            <a:spLocks noGrp="1"/>
          </p:cNvSpPr>
          <p:nvPr>
            <p:ph type="subTitle" idx="1"/>
          </p:nvPr>
        </p:nvSpPr>
        <p:spPr>
          <a:xfrm>
            <a:off x="457200" y="3699804"/>
            <a:ext cx="8305800" cy="1143000"/>
          </a:xfrm>
        </p:spPr>
        <p:txBody>
          <a:bodyPr>
            <a:noAutofit/>
          </a:bodyPr>
          <a:lstStyle>
            <a:lvl1pPr marL="0" indent="0" algn="ctr">
              <a:buNone/>
              <a:defRPr sz="2200" spc="100" baseline="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smtClean="0"/>
              <a:t>Click to edit Master subtitle style</a:t>
            </a:r>
            <a:endParaRPr lang="en-US"/>
          </a:p>
        </p:txBody>
      </p:sp>
      <p:sp>
        <p:nvSpPr>
          <p:cNvPr id="28" name="Title 27"/>
          <p:cNvSpPr>
            <a:spLocks noGrp="1"/>
          </p:cNvSpPr>
          <p:nvPr>
            <p:ph type="ctrTitle"/>
          </p:nvPr>
        </p:nvSpPr>
        <p:spPr>
          <a:xfrm>
            <a:off x="457200" y="1433732"/>
            <a:ext cx="8305800" cy="1981200"/>
          </a:xfrm>
          <a:ln w="6350" cap="rnd">
            <a:noFill/>
          </a:ln>
        </p:spPr>
        <p:txBody>
          <a:bodyPr>
            <a:noAutofit/>
          </a:bodyPr>
          <a:lstStyle>
            <a:lvl1pPr algn="ctr">
              <a:defRPr lang="en-US" sz="4800" b="0" dirty="0">
                <a:ln w="3200">
                  <a:solidFill>
                    <a:schemeClr val="bg2">
                      <a:shade val="75000"/>
                      <a:alpha val="25000"/>
                    </a:schemeClr>
                  </a:solidFill>
                  <a:prstDash val="solid"/>
                  <a:round/>
                </a:ln>
                <a:solidFill>
                  <a:srgbClr val="F9F9F9"/>
                </a:solidFill>
                <a:effectLst>
                  <a:innerShdw blurRad="50800" dist="25400" dir="13500000">
                    <a:srgbClr val="000000">
                      <a:alpha val="70000"/>
                    </a:srgbClr>
                  </a:innerShdw>
                </a:effectLst>
              </a:defRPr>
            </a:lvl1pPr>
          </a:lstStyle>
          <a:p>
            <a:r>
              <a:rPr lang="en-US" smtClean="0"/>
              <a:t>Click to edit Master title style</a:t>
            </a:r>
            <a:endParaRPr lang="en-US"/>
          </a:p>
        </p:txBody>
      </p:sp>
      <p:sp>
        <p:nvSpPr>
          <p:cNvPr id="7" name="Date Placeholder 14"/>
          <p:cNvSpPr>
            <a:spLocks noGrp="1"/>
          </p:cNvSpPr>
          <p:nvPr>
            <p:ph type="dt" sz="half" idx="10"/>
          </p:nvPr>
        </p:nvSpPr>
        <p:spPr/>
        <p:txBody>
          <a:bodyPr/>
          <a:lstStyle>
            <a:lvl1pPr>
              <a:defRPr/>
            </a:lvl1pPr>
          </a:lstStyle>
          <a:p>
            <a:pPr>
              <a:defRPr/>
            </a:pPr>
            <a:fld id="{D3FF3020-E3E0-4418-9447-8A2CAC928750}" type="datetimeFigureOut">
              <a:rPr lang="en-GB"/>
              <a:pPr>
                <a:defRPr/>
              </a:pPr>
              <a:t>15/09/2011</a:t>
            </a:fld>
            <a:endParaRPr lang="en-GB"/>
          </a:p>
        </p:txBody>
      </p:sp>
      <p:sp>
        <p:nvSpPr>
          <p:cNvPr id="8" name="Slide Number Placeholder 15"/>
          <p:cNvSpPr>
            <a:spLocks noGrp="1"/>
          </p:cNvSpPr>
          <p:nvPr>
            <p:ph type="sldNum" sz="quarter" idx="11"/>
          </p:nvPr>
        </p:nvSpPr>
        <p:spPr/>
        <p:txBody>
          <a:bodyPr/>
          <a:lstStyle>
            <a:lvl1pPr>
              <a:defRPr/>
            </a:lvl1pPr>
          </a:lstStyle>
          <a:p>
            <a:pPr>
              <a:defRPr/>
            </a:pPr>
            <a:fld id="{D56FA7F9-6B0E-4D5D-8385-B998861B2B71}" type="slidenum">
              <a:rPr lang="en-GB"/>
              <a:pPr>
                <a:defRPr/>
              </a:pPr>
              <a:t>‹#›</a:t>
            </a:fld>
            <a:endParaRPr lang="en-GB"/>
          </a:p>
        </p:txBody>
      </p:sp>
      <p:sp>
        <p:nvSpPr>
          <p:cNvPr id="10" name="Footer Placeholder 16"/>
          <p:cNvSpPr>
            <a:spLocks noGrp="1"/>
          </p:cNvSpPr>
          <p:nvPr>
            <p:ph type="ftr" sz="quarter" idx="12"/>
          </p:nvPr>
        </p:nvSpPr>
        <p:spPr/>
        <p:txBody>
          <a:bodyPr/>
          <a:lstStyle>
            <a:lvl1pPr>
              <a:defRPr/>
            </a:lvl1pPr>
          </a:lstStyle>
          <a:p>
            <a:pPr>
              <a:defRPr/>
            </a:pPr>
            <a:endParaRPr lang="en-GB"/>
          </a:p>
        </p:txBody>
      </p:sp>
    </p:spTree>
  </p:cSld>
  <p:clrMapOvr>
    <a:masterClrMapping/>
  </p:clrMapOvr>
  <p:transition>
    <p:fade/>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23"/>
          <p:cNvSpPr>
            <a:spLocks noGrp="1"/>
          </p:cNvSpPr>
          <p:nvPr>
            <p:ph type="dt" sz="half" idx="10"/>
          </p:nvPr>
        </p:nvSpPr>
        <p:spPr/>
        <p:txBody>
          <a:bodyPr/>
          <a:lstStyle>
            <a:lvl1pPr>
              <a:defRPr/>
            </a:lvl1pPr>
          </a:lstStyle>
          <a:p>
            <a:pPr>
              <a:defRPr/>
            </a:pPr>
            <a:fld id="{9EF622C8-F010-484D-9D3F-8EC60AD2CCF8}" type="datetimeFigureOut">
              <a:rPr lang="en-GB"/>
              <a:pPr>
                <a:defRPr/>
              </a:pPr>
              <a:t>15/09/2011</a:t>
            </a:fld>
            <a:endParaRPr lang="en-GB"/>
          </a:p>
        </p:txBody>
      </p:sp>
      <p:sp>
        <p:nvSpPr>
          <p:cNvPr id="5" name="Footer Placeholder 9"/>
          <p:cNvSpPr>
            <a:spLocks noGrp="1"/>
          </p:cNvSpPr>
          <p:nvPr>
            <p:ph type="ftr" sz="quarter" idx="11"/>
          </p:nvPr>
        </p:nvSpPr>
        <p:spPr/>
        <p:txBody>
          <a:bodyPr/>
          <a:lstStyle>
            <a:lvl1pPr>
              <a:defRPr/>
            </a:lvl1pPr>
          </a:lstStyle>
          <a:p>
            <a:pPr>
              <a:defRPr/>
            </a:pPr>
            <a:endParaRPr lang="en-GB"/>
          </a:p>
        </p:txBody>
      </p:sp>
      <p:sp>
        <p:nvSpPr>
          <p:cNvPr id="6" name="Slide Number Placeholder 21"/>
          <p:cNvSpPr>
            <a:spLocks noGrp="1"/>
          </p:cNvSpPr>
          <p:nvPr>
            <p:ph type="sldNum" sz="quarter" idx="12"/>
          </p:nvPr>
        </p:nvSpPr>
        <p:spPr/>
        <p:txBody>
          <a:bodyPr/>
          <a:lstStyle>
            <a:lvl1pPr>
              <a:defRPr/>
            </a:lvl1pPr>
          </a:lstStyle>
          <a:p>
            <a:pPr>
              <a:defRPr/>
            </a:pPr>
            <a:fld id="{AAAC872E-F3FC-4614-9012-AF552641AD13}" type="slidenum">
              <a:rPr lang="en-GB"/>
              <a:pPr>
                <a:defRPr/>
              </a:pPr>
              <a:t>‹#›</a:t>
            </a:fld>
            <a:endParaRPr lang="en-GB"/>
          </a:p>
        </p:txBody>
      </p:sp>
    </p:spTree>
  </p:cSld>
  <p:clrMapOvr>
    <a:masterClrMapping/>
  </p:clrMapOvr>
  <p:transition>
    <p:fade/>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23"/>
          <p:cNvSpPr>
            <a:spLocks noGrp="1"/>
          </p:cNvSpPr>
          <p:nvPr>
            <p:ph type="dt" sz="half" idx="10"/>
          </p:nvPr>
        </p:nvSpPr>
        <p:spPr/>
        <p:txBody>
          <a:bodyPr/>
          <a:lstStyle>
            <a:lvl1pPr>
              <a:defRPr/>
            </a:lvl1pPr>
          </a:lstStyle>
          <a:p>
            <a:pPr>
              <a:defRPr/>
            </a:pPr>
            <a:fld id="{CBA35EAE-7FE2-407C-9E10-6A23851132C0}" type="datetimeFigureOut">
              <a:rPr lang="en-GB"/>
              <a:pPr>
                <a:defRPr/>
              </a:pPr>
              <a:t>15/09/2011</a:t>
            </a:fld>
            <a:endParaRPr lang="en-GB"/>
          </a:p>
        </p:txBody>
      </p:sp>
      <p:sp>
        <p:nvSpPr>
          <p:cNvPr id="5" name="Footer Placeholder 9"/>
          <p:cNvSpPr>
            <a:spLocks noGrp="1"/>
          </p:cNvSpPr>
          <p:nvPr>
            <p:ph type="ftr" sz="quarter" idx="11"/>
          </p:nvPr>
        </p:nvSpPr>
        <p:spPr/>
        <p:txBody>
          <a:bodyPr/>
          <a:lstStyle>
            <a:lvl1pPr>
              <a:defRPr/>
            </a:lvl1pPr>
          </a:lstStyle>
          <a:p>
            <a:pPr>
              <a:defRPr/>
            </a:pPr>
            <a:endParaRPr lang="en-GB"/>
          </a:p>
        </p:txBody>
      </p:sp>
      <p:sp>
        <p:nvSpPr>
          <p:cNvPr id="6" name="Slide Number Placeholder 21"/>
          <p:cNvSpPr>
            <a:spLocks noGrp="1"/>
          </p:cNvSpPr>
          <p:nvPr>
            <p:ph type="sldNum" sz="quarter" idx="12"/>
          </p:nvPr>
        </p:nvSpPr>
        <p:spPr/>
        <p:txBody>
          <a:bodyPr/>
          <a:lstStyle>
            <a:lvl1pPr>
              <a:defRPr/>
            </a:lvl1pPr>
          </a:lstStyle>
          <a:p>
            <a:pPr>
              <a:defRPr/>
            </a:pPr>
            <a:fld id="{4E5BBDE5-24DC-461F-9476-9879F45E4342}" type="slidenum">
              <a:rPr lang="en-GB"/>
              <a:pPr>
                <a:defRPr/>
              </a:pPr>
              <a:t>‹#›</a:t>
            </a:fld>
            <a:endParaRPr lang="en-GB"/>
          </a:p>
        </p:txBody>
      </p:sp>
    </p:spTree>
  </p:cSld>
  <p:clrMapOvr>
    <a:masterClrMapping/>
  </p:clrMapOvr>
  <p:transition>
    <p:fade/>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9" name="Content Placeholder 8"/>
          <p:cNvSpPr>
            <a:spLocks noGrp="1"/>
          </p:cNvSpPr>
          <p:nvPr>
            <p:ph idx="1"/>
          </p:nvPr>
        </p:nvSpPr>
        <p:spPr>
          <a:xfrm>
            <a:off x="457200" y="1524000"/>
            <a:ext cx="8229600"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7" name="Title 16"/>
          <p:cNvSpPr>
            <a:spLocks noGrp="1"/>
          </p:cNvSpPr>
          <p:nvPr>
            <p:ph type="title"/>
          </p:nvPr>
        </p:nvSpPr>
        <p:spPr/>
        <p:txBody>
          <a:bodyPr rtlCol="0"/>
          <a:lstStyle/>
          <a:p>
            <a:r>
              <a:rPr lang="en-US" smtClean="0"/>
              <a:t>Click to edit Master title style</a:t>
            </a:r>
            <a:endParaRPr lang="en-US"/>
          </a:p>
        </p:txBody>
      </p:sp>
      <p:sp>
        <p:nvSpPr>
          <p:cNvPr id="4" name="Date Placeholder 23"/>
          <p:cNvSpPr>
            <a:spLocks noGrp="1"/>
          </p:cNvSpPr>
          <p:nvPr>
            <p:ph type="dt" sz="half" idx="10"/>
          </p:nvPr>
        </p:nvSpPr>
        <p:spPr/>
        <p:txBody>
          <a:bodyPr/>
          <a:lstStyle>
            <a:lvl1pPr>
              <a:defRPr/>
            </a:lvl1pPr>
          </a:lstStyle>
          <a:p>
            <a:pPr>
              <a:defRPr/>
            </a:pPr>
            <a:fld id="{B0FFAA5C-6DBA-4400-838A-A17ADDF58B4C}" type="datetimeFigureOut">
              <a:rPr lang="en-GB"/>
              <a:pPr>
                <a:defRPr/>
              </a:pPr>
              <a:t>15/09/2011</a:t>
            </a:fld>
            <a:endParaRPr lang="en-GB"/>
          </a:p>
        </p:txBody>
      </p:sp>
      <p:sp>
        <p:nvSpPr>
          <p:cNvPr id="5" name="Footer Placeholder 9"/>
          <p:cNvSpPr>
            <a:spLocks noGrp="1"/>
          </p:cNvSpPr>
          <p:nvPr>
            <p:ph type="ftr" sz="quarter" idx="11"/>
          </p:nvPr>
        </p:nvSpPr>
        <p:spPr/>
        <p:txBody>
          <a:bodyPr/>
          <a:lstStyle>
            <a:lvl1pPr>
              <a:defRPr/>
            </a:lvl1pPr>
          </a:lstStyle>
          <a:p>
            <a:pPr>
              <a:defRPr/>
            </a:pPr>
            <a:endParaRPr lang="en-GB"/>
          </a:p>
        </p:txBody>
      </p:sp>
      <p:sp>
        <p:nvSpPr>
          <p:cNvPr id="6" name="Slide Number Placeholder 21"/>
          <p:cNvSpPr>
            <a:spLocks noGrp="1"/>
          </p:cNvSpPr>
          <p:nvPr>
            <p:ph type="sldNum" sz="quarter" idx="12"/>
          </p:nvPr>
        </p:nvSpPr>
        <p:spPr/>
        <p:txBody>
          <a:bodyPr/>
          <a:lstStyle>
            <a:lvl1pPr>
              <a:defRPr/>
            </a:lvl1pPr>
          </a:lstStyle>
          <a:p>
            <a:pPr>
              <a:defRPr/>
            </a:pPr>
            <a:fld id="{3487A6D4-4BA7-4812-A733-39DDCA50AAF2}" type="slidenum">
              <a:rPr lang="en-GB"/>
              <a:pPr>
                <a:defRPr/>
              </a:pPr>
              <a:t>‹#›</a:t>
            </a:fld>
            <a:endParaRPr lang="en-GB"/>
          </a:p>
        </p:txBody>
      </p:sp>
    </p:spTree>
  </p:cSld>
  <p:clrMapOvr>
    <a:masterClrMapping/>
  </p:clrMapOvr>
  <p:transition>
    <p:fade/>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cxnSp>
        <p:nvCxnSpPr>
          <p:cNvPr id="4" name="Straight Connector 6"/>
          <p:cNvCxnSpPr/>
          <p:nvPr/>
        </p:nvCxnSpPr>
        <p:spPr>
          <a:xfrm>
            <a:off x="685800" y="4916488"/>
            <a:ext cx="7924800" cy="4762"/>
          </a:xfrm>
          <a:prstGeom prst="line">
            <a:avLst/>
          </a:prstGeom>
          <a:noFill/>
          <a:ln w="9525" cap="flat" cmpd="sng" algn="ctr">
            <a:solidFill>
              <a:srgbClr val="E9E9E8"/>
            </a:solidFill>
            <a:prstDash val="solid"/>
          </a:ln>
          <a:effectLst>
            <a:outerShdw blurRad="31750"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2" name="Title 1"/>
          <p:cNvSpPr>
            <a:spLocks noGrp="1"/>
          </p:cNvSpPr>
          <p:nvPr>
            <p:ph type="title"/>
          </p:nvPr>
        </p:nvSpPr>
        <p:spPr>
          <a:xfrm>
            <a:off x="685800" y="3505200"/>
            <a:ext cx="7924800" cy="1371600"/>
          </a:xfrm>
        </p:spPr>
        <p:txBody>
          <a:bodyPr>
            <a:noAutofit/>
          </a:bodyPr>
          <a:lstStyle>
            <a:lvl1pPr algn="l" rtl="0">
              <a:spcBef>
                <a:spcPct val="0"/>
              </a:spcBef>
              <a:buNone/>
              <a:defRPr lang="en-US" sz="4800" b="0" dirty="0">
                <a:ln w="3200">
                  <a:solidFill>
                    <a:schemeClr val="bg2">
                      <a:shade val="25000"/>
                      <a:alpha val="25000"/>
                    </a:schemeClr>
                  </a:solidFill>
                  <a:prstDash val="solid"/>
                  <a:round/>
                </a:ln>
                <a:solidFill>
                  <a:srgbClr val="F9F9F9"/>
                </a:solidFill>
                <a:effectLst>
                  <a:innerShdw blurRad="38100" dist="25400" dir="13500000">
                    <a:prstClr val="black">
                      <a:alpha val="70000"/>
                    </a:prstClr>
                  </a:innerShdw>
                </a:effectLst>
              </a:defRPr>
            </a:lvl1pPr>
          </a:lstStyle>
          <a:p>
            <a:r>
              <a:rPr lang="en-US" smtClean="0"/>
              <a:t>Click to edit Master title style</a:t>
            </a:r>
            <a:endParaRPr lang="en-US"/>
          </a:p>
        </p:txBody>
      </p:sp>
      <p:sp>
        <p:nvSpPr>
          <p:cNvPr id="3" name="Text Placeholder 2"/>
          <p:cNvSpPr>
            <a:spLocks noGrp="1"/>
          </p:cNvSpPr>
          <p:nvPr>
            <p:ph type="body" idx="1"/>
          </p:nvPr>
        </p:nvSpPr>
        <p:spPr>
          <a:xfrm>
            <a:off x="685800" y="4958864"/>
            <a:ext cx="7924800" cy="984736"/>
          </a:xfrm>
        </p:spPr>
        <p:txBody>
          <a:bodyPr/>
          <a:lstStyle>
            <a:lvl1pPr marL="0" indent="0">
              <a:buNone/>
              <a:defRPr sz="2000" spc="100" baseline="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95F33BEF-7FFA-4923-A67B-4A6080B17005}" type="datetimeFigureOut">
              <a:rPr lang="en-GB"/>
              <a:pPr>
                <a:defRPr/>
              </a:pPr>
              <a:t>15/09/2011</a:t>
            </a:fld>
            <a:endParaRPr lang="en-GB"/>
          </a:p>
        </p:txBody>
      </p:sp>
      <p:sp>
        <p:nvSpPr>
          <p:cNvPr id="6" name="Footer Placeholder 4"/>
          <p:cNvSpPr>
            <a:spLocks noGrp="1"/>
          </p:cNvSpPr>
          <p:nvPr>
            <p:ph type="ftr" sz="quarter" idx="11"/>
          </p:nvPr>
        </p:nvSpPr>
        <p:spPr/>
        <p:txBody>
          <a:bodyPr/>
          <a:lstStyle>
            <a:lvl1pPr>
              <a:defRPr/>
            </a:lvl1pPr>
          </a:lstStyle>
          <a:p>
            <a:pPr>
              <a:defRPr/>
            </a:pPr>
            <a:endParaRPr lang="en-GB"/>
          </a:p>
        </p:txBody>
      </p:sp>
      <p:sp>
        <p:nvSpPr>
          <p:cNvPr id="7" name="Slide Number Placeholder 5"/>
          <p:cNvSpPr>
            <a:spLocks noGrp="1"/>
          </p:cNvSpPr>
          <p:nvPr>
            <p:ph type="sldNum" sz="quarter" idx="12"/>
          </p:nvPr>
        </p:nvSpPr>
        <p:spPr/>
        <p:txBody>
          <a:bodyPr/>
          <a:lstStyle>
            <a:lvl1pPr>
              <a:defRPr/>
            </a:lvl1pPr>
          </a:lstStyle>
          <a:p>
            <a:pPr>
              <a:defRPr/>
            </a:pPr>
            <a:fld id="{EBC4CE51-EA5B-484E-953D-3D4FFF25C7AC}" type="slidenum">
              <a:rPr lang="en-GB"/>
              <a:pPr>
                <a:defRPr/>
              </a:pPr>
              <a:t>‹#›</a:t>
            </a:fld>
            <a:endParaRPr lang="en-GB"/>
          </a:p>
        </p:txBody>
      </p:sp>
    </p:spTree>
  </p:cSld>
  <p:clrMapOvr>
    <a:masterClrMapping/>
  </p:clrMapOvr>
  <p:transition>
    <p:fade/>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11" name="Content Placeholder 10"/>
          <p:cNvSpPr>
            <a:spLocks noGrp="1"/>
          </p:cNvSpPr>
          <p:nvPr>
            <p:ph sz="half" idx="1"/>
          </p:nvPr>
        </p:nvSpPr>
        <p:spPr>
          <a:xfrm>
            <a:off x="457200" y="1524000"/>
            <a:ext cx="4059936"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Content Placeholder 12"/>
          <p:cNvSpPr>
            <a:spLocks noGrp="1"/>
          </p:cNvSpPr>
          <p:nvPr>
            <p:ph sz="half" idx="2"/>
          </p:nvPr>
        </p:nvSpPr>
        <p:spPr>
          <a:xfrm>
            <a:off x="4648200" y="1524000"/>
            <a:ext cx="4059936"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23"/>
          <p:cNvSpPr>
            <a:spLocks noGrp="1"/>
          </p:cNvSpPr>
          <p:nvPr>
            <p:ph type="dt" sz="half" idx="10"/>
          </p:nvPr>
        </p:nvSpPr>
        <p:spPr/>
        <p:txBody>
          <a:bodyPr/>
          <a:lstStyle>
            <a:lvl1pPr>
              <a:defRPr/>
            </a:lvl1pPr>
          </a:lstStyle>
          <a:p>
            <a:pPr>
              <a:defRPr/>
            </a:pPr>
            <a:fld id="{E863DE79-76A3-4F70-B3B9-29A616964BED}" type="datetimeFigureOut">
              <a:rPr lang="en-GB"/>
              <a:pPr>
                <a:defRPr/>
              </a:pPr>
              <a:t>15/09/2011</a:t>
            </a:fld>
            <a:endParaRPr lang="en-GB"/>
          </a:p>
        </p:txBody>
      </p:sp>
      <p:sp>
        <p:nvSpPr>
          <p:cNvPr id="6" name="Footer Placeholder 9"/>
          <p:cNvSpPr>
            <a:spLocks noGrp="1"/>
          </p:cNvSpPr>
          <p:nvPr>
            <p:ph type="ftr" sz="quarter" idx="11"/>
          </p:nvPr>
        </p:nvSpPr>
        <p:spPr/>
        <p:txBody>
          <a:bodyPr/>
          <a:lstStyle>
            <a:lvl1pPr>
              <a:defRPr/>
            </a:lvl1pPr>
          </a:lstStyle>
          <a:p>
            <a:pPr>
              <a:defRPr/>
            </a:pPr>
            <a:endParaRPr lang="en-GB"/>
          </a:p>
        </p:txBody>
      </p:sp>
      <p:sp>
        <p:nvSpPr>
          <p:cNvPr id="7" name="Slide Number Placeholder 21"/>
          <p:cNvSpPr>
            <a:spLocks noGrp="1"/>
          </p:cNvSpPr>
          <p:nvPr>
            <p:ph type="sldNum" sz="quarter" idx="12"/>
          </p:nvPr>
        </p:nvSpPr>
        <p:spPr/>
        <p:txBody>
          <a:bodyPr/>
          <a:lstStyle>
            <a:lvl1pPr>
              <a:defRPr/>
            </a:lvl1pPr>
          </a:lstStyle>
          <a:p>
            <a:pPr>
              <a:defRPr/>
            </a:pPr>
            <a:fld id="{20131BEB-5061-4C2B-89E4-27BBC119CCA1}" type="slidenum">
              <a:rPr lang="en-GB"/>
              <a:pPr>
                <a:defRPr/>
              </a:pPr>
              <a:t>‹#›</a:t>
            </a:fld>
            <a:endParaRPr lang="en-GB"/>
          </a:p>
        </p:txBody>
      </p:sp>
    </p:spTree>
  </p:cSld>
  <p:clrMapOvr>
    <a:masterClrMapping/>
  </p:clrMapOvr>
  <p:transition>
    <p:fade/>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cxnSp>
        <p:nvCxnSpPr>
          <p:cNvPr id="7" name="Straight Connector 9"/>
          <p:cNvCxnSpPr/>
          <p:nvPr/>
        </p:nvCxnSpPr>
        <p:spPr>
          <a:xfrm>
            <a:off x="563563" y="2179638"/>
            <a:ext cx="3748087" cy="1587"/>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cxnSp>
        <p:nvCxnSpPr>
          <p:cNvPr id="8" name="Straight Connector 16"/>
          <p:cNvCxnSpPr/>
          <p:nvPr/>
        </p:nvCxnSpPr>
        <p:spPr>
          <a:xfrm>
            <a:off x="4754563" y="2179638"/>
            <a:ext cx="3749675" cy="1587"/>
          </a:xfrm>
          <a:prstGeom prst="line">
            <a:avLst/>
          </a:prstGeom>
          <a:noFill/>
          <a:ln w="12700" cap="flat" cmpd="sng" algn="ctr">
            <a:solidFill>
              <a:schemeClr val="bg2">
                <a:tint val="20000"/>
              </a:schemeClr>
            </a:solidFill>
            <a:prstDash val="solid"/>
          </a:ln>
          <a:effectLst>
            <a:outerShdw blurRad="34925" dir="2700000" algn="tl" rotWithShape="0">
              <a:srgbClr val="000000">
                <a:alpha val="55000"/>
              </a:srgbClr>
            </a:outerShdw>
          </a:effectLst>
        </p:spPr>
        <p:style>
          <a:lnRef idx="1">
            <a:schemeClr val="accent1"/>
          </a:lnRef>
          <a:fillRef idx="0">
            <a:schemeClr val="accent1"/>
          </a:fillRef>
          <a:effectRef idx="0">
            <a:schemeClr val="accent1"/>
          </a:effectRef>
          <a:fontRef idx="minor">
            <a:schemeClr val="tx1"/>
          </a:fontRef>
        </p:style>
      </p:cxnSp>
      <p:sp>
        <p:nvSpPr>
          <p:cNvPr id="3" name="Text Placeholder 2"/>
          <p:cNvSpPr>
            <a:spLocks noGrp="1"/>
          </p:cNvSpPr>
          <p:nvPr>
            <p:ph type="body" idx="1"/>
          </p:nvPr>
        </p:nvSpPr>
        <p:spPr>
          <a:xfrm>
            <a:off x="457200" y="1399593"/>
            <a:ext cx="4040188" cy="762000"/>
          </a:xfrm>
          <a:noFill/>
          <a:ln w="25400" cap="rnd" cmpd="sng" algn="ctr">
            <a:noFill/>
            <a:prstDash val="solid"/>
          </a:ln>
          <a:effectLst>
            <a:softEdge rad="63500"/>
          </a:effectLst>
          <a:sp3d prstMaterial="flat"/>
        </p:spPr>
        <p:style>
          <a:lnRef idx="3">
            <a:schemeClr val="lt1"/>
          </a:lnRef>
          <a:fillRef idx="1">
            <a:schemeClr val="accent5"/>
          </a:fillRef>
          <a:effectRef idx="1">
            <a:schemeClr val="accent5"/>
          </a:effectRef>
          <a:fontRef idx="minor">
            <a:schemeClr val="lt1"/>
          </a:fontRef>
        </p:style>
        <p:txBody>
          <a:bodyPr anchor="b">
            <a:noAutofit/>
          </a:bodyPr>
          <a:lstStyle>
            <a:lvl1pPr marL="0" indent="0" algn="l">
              <a:spcBef>
                <a:spcPts val="0"/>
              </a:spcBef>
              <a:buNone/>
              <a:defRPr sz="2600" b="1">
                <a:solidFill>
                  <a:schemeClr val="tx2"/>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32" name="Content Placeholder 31"/>
          <p:cNvSpPr>
            <a:spLocks noGrp="1"/>
          </p:cNvSpPr>
          <p:nvPr>
            <p:ph sz="half" idx="2"/>
          </p:nvPr>
        </p:nvSpPr>
        <p:spPr>
          <a:xfrm>
            <a:off x="457200" y="2201896"/>
            <a:ext cx="4038600" cy="391363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4" name="Content Placeholder 33"/>
          <p:cNvSpPr>
            <a:spLocks noGrp="1"/>
          </p:cNvSpPr>
          <p:nvPr>
            <p:ph sz="quarter" idx="4"/>
          </p:nvPr>
        </p:nvSpPr>
        <p:spPr>
          <a:xfrm>
            <a:off x="4649788" y="2201896"/>
            <a:ext cx="4038600" cy="391363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2" name="Title 1"/>
          <p:cNvSpPr>
            <a:spLocks noGrp="1"/>
          </p:cNvSpPr>
          <p:nvPr>
            <p:ph type="title"/>
          </p:nvPr>
        </p:nvSpPr>
        <p:spPr>
          <a:xfrm>
            <a:off x="457200" y="155448"/>
            <a:ext cx="8229600" cy="1143000"/>
          </a:xfrm>
        </p:spPr>
        <p:txBody>
          <a:bodyPr/>
          <a:lstStyle>
            <a:lvl1pPr>
              <a:defRPr/>
            </a:lvl1pPr>
          </a:lstStyle>
          <a:p>
            <a:r>
              <a:rPr lang="en-US" smtClean="0"/>
              <a:t>Click to edit Master title style</a:t>
            </a:r>
            <a:endParaRPr lang="en-US"/>
          </a:p>
        </p:txBody>
      </p:sp>
      <p:sp>
        <p:nvSpPr>
          <p:cNvPr id="12" name="Text Placeholder 11"/>
          <p:cNvSpPr>
            <a:spLocks noGrp="1"/>
          </p:cNvSpPr>
          <p:nvPr>
            <p:ph type="body" idx="3"/>
          </p:nvPr>
        </p:nvSpPr>
        <p:spPr>
          <a:xfrm>
            <a:off x="4648200" y="1399593"/>
            <a:ext cx="4040188" cy="762000"/>
          </a:xfrm>
          <a:noFill/>
          <a:ln w="25400" cap="rnd" cmpd="sng" algn="ctr">
            <a:noFill/>
            <a:prstDash val="solid"/>
          </a:ln>
          <a:effectLst>
            <a:softEdge rad="63500"/>
          </a:effectLst>
        </p:spPr>
        <p:style>
          <a:lnRef idx="3">
            <a:schemeClr val="lt1"/>
          </a:lnRef>
          <a:fillRef idx="1">
            <a:schemeClr val="accent5"/>
          </a:fillRef>
          <a:effectRef idx="1">
            <a:schemeClr val="accent5"/>
          </a:effectRef>
          <a:fontRef idx="minor">
            <a:schemeClr val="lt1"/>
          </a:fontRef>
        </p:style>
        <p:txBody>
          <a:bodyPr anchor="b">
            <a:noAutofit/>
          </a:bodyPr>
          <a:lstStyle>
            <a:lvl1pPr marL="0" indent="0" algn="l">
              <a:spcBef>
                <a:spcPts val="0"/>
              </a:spcBef>
              <a:buNone/>
              <a:defRPr sz="2600" b="1" baseline="0">
                <a:solidFill>
                  <a:schemeClr val="tx2"/>
                </a:solidFill>
              </a:defRPr>
            </a:lvl1pPr>
            <a:lvl2pPr>
              <a:buNone/>
              <a:defRPr sz="2000" b="1"/>
            </a:lvl2pPr>
            <a:lvl3pPr>
              <a:buNone/>
              <a:defRPr sz="1800" b="1"/>
            </a:lvl3pPr>
            <a:lvl4pPr>
              <a:buNone/>
              <a:defRPr sz="1600" b="1"/>
            </a:lvl4pPr>
            <a:lvl5pPr>
              <a:buNone/>
              <a:defRPr sz="1600" b="1"/>
            </a:lvl5pPr>
          </a:lstStyle>
          <a:p>
            <a:pPr lvl="0"/>
            <a:r>
              <a:rPr lang="en-US" smtClean="0"/>
              <a:t>Click to edit Master text styles</a:t>
            </a:r>
          </a:p>
        </p:txBody>
      </p:sp>
      <p:sp>
        <p:nvSpPr>
          <p:cNvPr id="9" name="Slide Number Placeholder 8"/>
          <p:cNvSpPr>
            <a:spLocks noGrp="1"/>
          </p:cNvSpPr>
          <p:nvPr>
            <p:ph type="sldNum" sz="quarter" idx="10"/>
          </p:nvPr>
        </p:nvSpPr>
        <p:spPr/>
        <p:txBody>
          <a:bodyPr/>
          <a:lstStyle>
            <a:lvl1pPr>
              <a:defRPr/>
            </a:lvl1pPr>
          </a:lstStyle>
          <a:p>
            <a:pPr>
              <a:defRPr/>
            </a:pPr>
            <a:fld id="{BB2AD114-9EA5-4686-ADE8-C3221DC8EBD8}" type="slidenum">
              <a:rPr lang="en-GB"/>
              <a:pPr>
                <a:defRPr/>
              </a:pPr>
              <a:t>‹#›</a:t>
            </a:fld>
            <a:endParaRPr lang="en-GB"/>
          </a:p>
        </p:txBody>
      </p:sp>
      <p:sp>
        <p:nvSpPr>
          <p:cNvPr id="10" name="Footer Placeholder 7"/>
          <p:cNvSpPr>
            <a:spLocks noGrp="1"/>
          </p:cNvSpPr>
          <p:nvPr>
            <p:ph type="ftr" sz="quarter" idx="11"/>
          </p:nvPr>
        </p:nvSpPr>
        <p:spPr/>
        <p:txBody>
          <a:bodyPr/>
          <a:lstStyle>
            <a:lvl1pPr>
              <a:defRPr/>
            </a:lvl1pPr>
          </a:lstStyle>
          <a:p>
            <a:pPr>
              <a:defRPr/>
            </a:pPr>
            <a:endParaRPr lang="en-GB"/>
          </a:p>
        </p:txBody>
      </p:sp>
      <p:sp>
        <p:nvSpPr>
          <p:cNvPr id="11" name="Date Placeholder 6"/>
          <p:cNvSpPr>
            <a:spLocks noGrp="1"/>
          </p:cNvSpPr>
          <p:nvPr>
            <p:ph type="dt" sz="half" idx="12"/>
          </p:nvPr>
        </p:nvSpPr>
        <p:spPr/>
        <p:txBody>
          <a:bodyPr/>
          <a:lstStyle>
            <a:lvl1pPr>
              <a:defRPr/>
            </a:lvl1pPr>
          </a:lstStyle>
          <a:p>
            <a:pPr>
              <a:defRPr/>
            </a:pPr>
            <a:fld id="{2E46E35A-BF6A-411E-87B8-4E701CA00274}" type="datetimeFigureOut">
              <a:rPr lang="en-GB"/>
              <a:pPr>
                <a:defRPr/>
              </a:pPr>
              <a:t>15/09/2011</a:t>
            </a:fld>
            <a:endParaRPr lang="en-GB"/>
          </a:p>
        </p:txBody>
      </p:sp>
    </p:spTree>
  </p:cSld>
  <p:clrMapOvr>
    <a:masterClrMapping/>
  </p:clrMapOvr>
  <p:transition>
    <p:fade/>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3"/>
          <p:cNvSpPr>
            <a:spLocks noGrp="1"/>
          </p:cNvSpPr>
          <p:nvPr>
            <p:ph type="dt" sz="half" idx="10"/>
          </p:nvPr>
        </p:nvSpPr>
        <p:spPr/>
        <p:txBody>
          <a:bodyPr/>
          <a:lstStyle>
            <a:lvl1pPr>
              <a:defRPr/>
            </a:lvl1pPr>
          </a:lstStyle>
          <a:p>
            <a:pPr>
              <a:defRPr/>
            </a:pPr>
            <a:fld id="{F05499F0-CED1-40D8-8FDF-567E18BF736B}" type="datetimeFigureOut">
              <a:rPr lang="en-GB"/>
              <a:pPr>
                <a:defRPr/>
              </a:pPr>
              <a:t>15/09/2011</a:t>
            </a:fld>
            <a:endParaRPr lang="en-GB"/>
          </a:p>
        </p:txBody>
      </p:sp>
      <p:sp>
        <p:nvSpPr>
          <p:cNvPr id="4" name="Footer Placeholder 9"/>
          <p:cNvSpPr>
            <a:spLocks noGrp="1"/>
          </p:cNvSpPr>
          <p:nvPr>
            <p:ph type="ftr" sz="quarter" idx="11"/>
          </p:nvPr>
        </p:nvSpPr>
        <p:spPr/>
        <p:txBody>
          <a:bodyPr/>
          <a:lstStyle>
            <a:lvl1pPr>
              <a:defRPr/>
            </a:lvl1pPr>
          </a:lstStyle>
          <a:p>
            <a:pPr>
              <a:defRPr/>
            </a:pPr>
            <a:endParaRPr lang="en-GB"/>
          </a:p>
        </p:txBody>
      </p:sp>
      <p:sp>
        <p:nvSpPr>
          <p:cNvPr id="5" name="Slide Number Placeholder 21"/>
          <p:cNvSpPr>
            <a:spLocks noGrp="1"/>
          </p:cNvSpPr>
          <p:nvPr>
            <p:ph type="sldNum" sz="quarter" idx="12"/>
          </p:nvPr>
        </p:nvSpPr>
        <p:spPr/>
        <p:txBody>
          <a:bodyPr/>
          <a:lstStyle>
            <a:lvl1pPr>
              <a:defRPr/>
            </a:lvl1pPr>
          </a:lstStyle>
          <a:p>
            <a:pPr>
              <a:defRPr/>
            </a:pPr>
            <a:fld id="{017BD86B-277D-4669-9B32-5FACEE25B969}" type="slidenum">
              <a:rPr lang="en-GB"/>
              <a:pPr>
                <a:defRPr/>
              </a:pPr>
              <a:t>‹#›</a:t>
            </a:fld>
            <a:endParaRPr lang="en-GB"/>
          </a:p>
        </p:txBody>
      </p:sp>
    </p:spTree>
  </p:cSld>
  <p:clrMapOvr>
    <a:masterClrMapping/>
  </p:clrMapOvr>
  <p:transition>
    <p:fade/>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23"/>
          <p:cNvSpPr>
            <a:spLocks noGrp="1"/>
          </p:cNvSpPr>
          <p:nvPr>
            <p:ph type="dt" sz="half" idx="10"/>
          </p:nvPr>
        </p:nvSpPr>
        <p:spPr/>
        <p:txBody>
          <a:bodyPr/>
          <a:lstStyle>
            <a:lvl1pPr>
              <a:defRPr/>
            </a:lvl1pPr>
          </a:lstStyle>
          <a:p>
            <a:pPr>
              <a:defRPr/>
            </a:pPr>
            <a:fld id="{C1D83FB8-2B82-4EDB-B661-A6571DD2261E}" type="datetimeFigureOut">
              <a:rPr lang="en-GB"/>
              <a:pPr>
                <a:defRPr/>
              </a:pPr>
              <a:t>15/09/2011</a:t>
            </a:fld>
            <a:endParaRPr lang="en-GB"/>
          </a:p>
        </p:txBody>
      </p:sp>
      <p:sp>
        <p:nvSpPr>
          <p:cNvPr id="3" name="Footer Placeholder 9"/>
          <p:cNvSpPr>
            <a:spLocks noGrp="1"/>
          </p:cNvSpPr>
          <p:nvPr>
            <p:ph type="ftr" sz="quarter" idx="11"/>
          </p:nvPr>
        </p:nvSpPr>
        <p:spPr/>
        <p:txBody>
          <a:bodyPr/>
          <a:lstStyle>
            <a:lvl1pPr>
              <a:defRPr/>
            </a:lvl1pPr>
          </a:lstStyle>
          <a:p>
            <a:pPr>
              <a:defRPr/>
            </a:pPr>
            <a:endParaRPr lang="en-GB"/>
          </a:p>
        </p:txBody>
      </p:sp>
      <p:sp>
        <p:nvSpPr>
          <p:cNvPr id="4" name="Slide Number Placeholder 21"/>
          <p:cNvSpPr>
            <a:spLocks noGrp="1"/>
          </p:cNvSpPr>
          <p:nvPr>
            <p:ph type="sldNum" sz="quarter" idx="12"/>
          </p:nvPr>
        </p:nvSpPr>
        <p:spPr/>
        <p:txBody>
          <a:bodyPr/>
          <a:lstStyle>
            <a:lvl1pPr>
              <a:defRPr/>
            </a:lvl1pPr>
          </a:lstStyle>
          <a:p>
            <a:pPr>
              <a:defRPr/>
            </a:pPr>
            <a:fld id="{72255758-6D6F-4267-B334-65242D44E197}" type="slidenum">
              <a:rPr lang="en-GB"/>
              <a:pPr>
                <a:defRPr/>
              </a:pPr>
              <a:t>‹#›</a:t>
            </a:fld>
            <a:endParaRPr lang="en-GB"/>
          </a:p>
        </p:txBody>
      </p:sp>
    </p:spTree>
  </p:cSld>
  <p:clrMapOvr>
    <a:masterClrMapping/>
  </p:clrMapOvr>
  <p:transition>
    <p:fade/>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9" name="Content Placeholder 28"/>
          <p:cNvSpPr>
            <a:spLocks noGrp="1"/>
          </p:cNvSpPr>
          <p:nvPr>
            <p:ph sz="quarter" idx="1"/>
          </p:nvPr>
        </p:nvSpPr>
        <p:spPr>
          <a:xfrm>
            <a:off x="457200" y="457200"/>
            <a:ext cx="6248400" cy="5715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Text Placeholder 2"/>
          <p:cNvSpPr>
            <a:spLocks noGrp="1"/>
          </p:cNvSpPr>
          <p:nvPr>
            <p:ph type="body" idx="2"/>
          </p:nvPr>
        </p:nvSpPr>
        <p:spPr>
          <a:xfrm>
            <a:off x="6781800" y="1600200"/>
            <a:ext cx="1984248" cy="3733800"/>
          </a:xfrm>
        </p:spPr>
        <p:txBody>
          <a:bodyPr/>
          <a:lstStyle>
            <a:lvl1pPr marL="0" indent="0">
              <a:lnSpc>
                <a:spcPct val="1250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a:r>
              <a:rPr lang="en-US" smtClean="0"/>
              <a:t>Click to edit Master text styles</a:t>
            </a:r>
          </a:p>
        </p:txBody>
      </p:sp>
      <p:sp>
        <p:nvSpPr>
          <p:cNvPr id="31" name="Title 30"/>
          <p:cNvSpPr>
            <a:spLocks noGrp="1"/>
          </p:cNvSpPr>
          <p:nvPr>
            <p:ph type="title"/>
          </p:nvPr>
        </p:nvSpPr>
        <p:spPr>
          <a:xfrm>
            <a:off x="6781800" y="457200"/>
            <a:ext cx="1981200" cy="1066800"/>
          </a:xfrm>
        </p:spPr>
        <p:txBody>
          <a:bodyPr lIns="91440" tIns="91440"/>
          <a:lstStyle>
            <a:lvl1pPr algn="l">
              <a:buNone/>
              <a:defRPr sz="1800" b="1" spc="-50" baseline="0">
                <a:ln w="3175">
                  <a:noFill/>
                </a:ln>
                <a:solidFill>
                  <a:schemeClr val="tx2"/>
                </a:solidFill>
                <a:effectLst/>
                <a:latin typeface="+mn-lt"/>
                <a:ea typeface="+mn-ea"/>
                <a:cs typeface="+mn-cs"/>
              </a:defRPr>
            </a:lvl1pPr>
          </a:lstStyle>
          <a:p>
            <a:r>
              <a:rPr lang="en-US" smtClean="0"/>
              <a:t>Click to edit Master title style</a:t>
            </a:r>
            <a:endParaRPr lang="en-US"/>
          </a:p>
        </p:txBody>
      </p:sp>
      <p:sp>
        <p:nvSpPr>
          <p:cNvPr id="5" name="Date Placeholder 7"/>
          <p:cNvSpPr>
            <a:spLocks noGrp="1"/>
          </p:cNvSpPr>
          <p:nvPr>
            <p:ph type="dt" sz="half" idx="10"/>
          </p:nvPr>
        </p:nvSpPr>
        <p:spPr/>
        <p:txBody>
          <a:bodyPr/>
          <a:lstStyle>
            <a:lvl1pPr>
              <a:defRPr/>
            </a:lvl1pPr>
          </a:lstStyle>
          <a:p>
            <a:pPr>
              <a:defRPr/>
            </a:pPr>
            <a:fld id="{8B6B9EED-7E1E-43AA-8DC0-ADB8D5B9E7C0}" type="datetimeFigureOut">
              <a:rPr lang="en-GB"/>
              <a:pPr>
                <a:defRPr/>
              </a:pPr>
              <a:t>15/09/2011</a:t>
            </a:fld>
            <a:endParaRPr lang="en-GB"/>
          </a:p>
        </p:txBody>
      </p:sp>
      <p:sp>
        <p:nvSpPr>
          <p:cNvPr id="6" name="Slide Number Placeholder 8"/>
          <p:cNvSpPr>
            <a:spLocks noGrp="1"/>
          </p:cNvSpPr>
          <p:nvPr>
            <p:ph type="sldNum" sz="quarter" idx="11"/>
          </p:nvPr>
        </p:nvSpPr>
        <p:spPr/>
        <p:txBody>
          <a:bodyPr/>
          <a:lstStyle>
            <a:lvl1pPr>
              <a:defRPr/>
            </a:lvl1pPr>
          </a:lstStyle>
          <a:p>
            <a:pPr>
              <a:defRPr/>
            </a:pPr>
            <a:fld id="{39B69E10-341D-4829-AC4B-528EE28FD41B}" type="slidenum">
              <a:rPr lang="en-GB"/>
              <a:pPr>
                <a:defRPr/>
              </a:pPr>
              <a:t>‹#›</a:t>
            </a:fld>
            <a:endParaRPr lang="en-GB"/>
          </a:p>
        </p:txBody>
      </p:sp>
      <p:sp>
        <p:nvSpPr>
          <p:cNvPr id="7" name="Footer Placeholder 9"/>
          <p:cNvSpPr>
            <a:spLocks noGrp="1"/>
          </p:cNvSpPr>
          <p:nvPr>
            <p:ph type="ftr" sz="quarter" idx="12"/>
          </p:nvPr>
        </p:nvSpPr>
        <p:spPr/>
        <p:txBody>
          <a:bodyPr/>
          <a:lstStyle>
            <a:lvl1pPr>
              <a:defRPr/>
            </a:lvl1pPr>
          </a:lstStyle>
          <a:p>
            <a:pPr>
              <a:defRPr/>
            </a:pPr>
            <a:endParaRPr lang="en-GB"/>
          </a:p>
        </p:txBody>
      </p:sp>
    </p:spTree>
  </p:cSld>
  <p:clrMapOvr>
    <a:masterClrMapping/>
  </p:clrMapOvr>
  <p:transition>
    <p:fade/>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629400" y="457200"/>
            <a:ext cx="2057400" cy="1066800"/>
          </a:xfrm>
        </p:spPr>
        <p:txBody>
          <a:bodyPr lIns="91440" tIns="91440"/>
          <a:lstStyle>
            <a:lvl1pPr algn="l">
              <a:buNone/>
              <a:defRPr sz="1800" b="1" spc="-50" baseline="0">
                <a:ln w="3175">
                  <a:noFill/>
                </a:ln>
                <a:solidFill>
                  <a:schemeClr val="tx2"/>
                </a:solidFill>
                <a:effectLst/>
                <a:latin typeface="+mn-lt"/>
                <a:ea typeface="+mn-ea"/>
                <a:cs typeface="+mn-cs"/>
              </a:defRPr>
            </a:lvl1pPr>
          </a:lstStyle>
          <a:p>
            <a:r>
              <a:rPr lang="en-US" smtClean="0"/>
              <a:t>Click to edit Master title style</a:t>
            </a:r>
            <a:endParaRPr lang="en-US"/>
          </a:p>
        </p:txBody>
      </p:sp>
      <p:sp>
        <p:nvSpPr>
          <p:cNvPr id="3" name="Picture Placeholder 2"/>
          <p:cNvSpPr>
            <a:spLocks noGrp="1"/>
          </p:cNvSpPr>
          <p:nvPr>
            <p:ph type="pic" idx="1"/>
          </p:nvPr>
        </p:nvSpPr>
        <p:spPr>
          <a:xfrm>
            <a:off x="457200" y="457200"/>
            <a:ext cx="6019800" cy="5562600"/>
          </a:xfrm>
          <a:solidFill>
            <a:schemeClr val="tx2">
              <a:tint val="40000"/>
            </a:schemeClr>
          </a:solidFill>
          <a:effectLst>
            <a:outerShdw blurRad="88900" sx="103000" sy="103000" algn="ctr" rotWithShape="0">
              <a:prstClr val="black">
                <a:alpha val="32000"/>
              </a:prstClr>
            </a:outerShdw>
            <a:softEdge rad="127000"/>
          </a:effectLst>
        </p:spPr>
        <p:txBody>
          <a:bodyPr>
            <a:normAutofit/>
          </a:bodyPr>
          <a:lstStyle>
            <a:lvl1pPr marL="0" indent="0">
              <a:buNone/>
              <a:defRPr sz="3200">
                <a:solidFill>
                  <a:schemeClr val="bg1"/>
                </a:solidFill>
              </a:defRPr>
            </a:lvl1pPr>
          </a:lstStyle>
          <a:p>
            <a:pPr lvl="0"/>
            <a:r>
              <a:rPr lang="en-US" noProof="0" smtClean="0"/>
              <a:t>Click icon to add picture</a:t>
            </a:r>
            <a:endParaRPr lang="en-US" noProof="0"/>
          </a:p>
        </p:txBody>
      </p:sp>
      <p:sp>
        <p:nvSpPr>
          <p:cNvPr id="4" name="Text Placeholder 3"/>
          <p:cNvSpPr>
            <a:spLocks noGrp="1"/>
          </p:cNvSpPr>
          <p:nvPr>
            <p:ph type="body" sz="half" idx="2"/>
          </p:nvPr>
        </p:nvSpPr>
        <p:spPr>
          <a:xfrm>
            <a:off x="6629400" y="1600200"/>
            <a:ext cx="2057400" cy="4419600"/>
          </a:xfrm>
        </p:spPr>
        <p:txBody>
          <a:bodyPr/>
          <a:lstStyle>
            <a:lvl1pPr marL="0" indent="0">
              <a:lnSpc>
                <a:spcPct val="125000"/>
              </a:lnSpc>
              <a:spcAft>
                <a:spcPts val="1000"/>
              </a:spcAft>
              <a:buFontTx/>
              <a:buNone/>
              <a:defRPr sz="1600" b="0">
                <a:solidFill>
                  <a:schemeClr val="tx2"/>
                </a:solidFill>
              </a:defRPr>
            </a:lvl1pPr>
            <a:lvl2pPr>
              <a:defRPr sz="1200"/>
            </a:lvl2pPr>
            <a:lvl3pPr>
              <a:defRPr sz="1000"/>
            </a:lvl3pPr>
            <a:lvl4pPr>
              <a:defRPr sz="900"/>
            </a:lvl4pPr>
            <a:lvl5pPr>
              <a:defRPr sz="900"/>
            </a:lvl5pPr>
          </a:lstStyle>
          <a:p>
            <a:pPr lvl="0"/>
            <a:r>
              <a:rPr lang="en-US" smtClean="0"/>
              <a:t>Click to edit Master text styles</a:t>
            </a:r>
          </a:p>
        </p:txBody>
      </p:sp>
      <p:sp>
        <p:nvSpPr>
          <p:cNvPr id="5" name="Date Placeholder 7"/>
          <p:cNvSpPr>
            <a:spLocks noGrp="1"/>
          </p:cNvSpPr>
          <p:nvPr>
            <p:ph type="dt" sz="half" idx="10"/>
          </p:nvPr>
        </p:nvSpPr>
        <p:spPr/>
        <p:txBody>
          <a:bodyPr/>
          <a:lstStyle>
            <a:lvl1pPr>
              <a:defRPr/>
            </a:lvl1pPr>
          </a:lstStyle>
          <a:p>
            <a:pPr>
              <a:defRPr/>
            </a:pPr>
            <a:fld id="{1B404102-AE89-439A-8773-A68F9EC04A8E}" type="datetimeFigureOut">
              <a:rPr lang="en-GB"/>
              <a:pPr>
                <a:defRPr/>
              </a:pPr>
              <a:t>15/09/2011</a:t>
            </a:fld>
            <a:endParaRPr lang="en-GB"/>
          </a:p>
        </p:txBody>
      </p:sp>
      <p:sp>
        <p:nvSpPr>
          <p:cNvPr id="6" name="Slide Number Placeholder 8"/>
          <p:cNvSpPr>
            <a:spLocks noGrp="1"/>
          </p:cNvSpPr>
          <p:nvPr>
            <p:ph type="sldNum" sz="quarter" idx="11"/>
          </p:nvPr>
        </p:nvSpPr>
        <p:spPr/>
        <p:txBody>
          <a:bodyPr/>
          <a:lstStyle>
            <a:lvl1pPr>
              <a:defRPr/>
            </a:lvl1pPr>
          </a:lstStyle>
          <a:p>
            <a:pPr>
              <a:defRPr/>
            </a:pPr>
            <a:fld id="{82FA73C6-A546-4BE7-9BE9-8E95940F544E}" type="slidenum">
              <a:rPr lang="en-GB"/>
              <a:pPr>
                <a:defRPr/>
              </a:pPr>
              <a:t>‹#›</a:t>
            </a:fld>
            <a:endParaRPr lang="en-GB"/>
          </a:p>
        </p:txBody>
      </p:sp>
      <p:sp>
        <p:nvSpPr>
          <p:cNvPr id="7" name="Footer Placeholder 9"/>
          <p:cNvSpPr>
            <a:spLocks noGrp="1"/>
          </p:cNvSpPr>
          <p:nvPr>
            <p:ph type="ftr" sz="quarter" idx="12"/>
          </p:nvPr>
        </p:nvSpPr>
        <p:spPr/>
        <p:txBody>
          <a:bodyPr/>
          <a:lstStyle>
            <a:lvl1pPr>
              <a:defRPr/>
            </a:lvl1pPr>
          </a:lstStyle>
          <a:p>
            <a:pPr>
              <a:defRPr/>
            </a:pPr>
            <a:endParaRPr lang="en-GB"/>
          </a:p>
        </p:txBody>
      </p:sp>
    </p:spTree>
  </p:cSld>
  <p:clrMapOvr>
    <a:masterClrMapping/>
  </p:clrMapOvr>
  <p:transition>
    <p:fade/>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1026" name="Text Placeholder 8"/>
          <p:cNvSpPr>
            <a:spLocks noGrp="1"/>
          </p:cNvSpPr>
          <p:nvPr>
            <p:ph type="body" idx="1"/>
          </p:nvPr>
        </p:nvSpPr>
        <p:spPr bwMode="auto">
          <a:xfrm>
            <a:off x="457200" y="1447800"/>
            <a:ext cx="8229600" cy="46783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4" name="Date Placeholder 23"/>
          <p:cNvSpPr>
            <a:spLocks noGrp="1"/>
          </p:cNvSpPr>
          <p:nvPr>
            <p:ph type="dt" sz="half" idx="2"/>
          </p:nvPr>
        </p:nvSpPr>
        <p:spPr>
          <a:xfrm>
            <a:off x="5791200" y="6203950"/>
            <a:ext cx="2590800" cy="384175"/>
          </a:xfrm>
          <a:prstGeom prst="rect">
            <a:avLst/>
          </a:prstGeom>
        </p:spPr>
        <p:txBody>
          <a:bodyPr vert="horz" anchor="ctr" anchorCtr="0"/>
          <a:lstStyle>
            <a:lvl1pPr algn="l" eaLnBrk="1" fontAlgn="auto" latinLnBrk="0" hangingPunct="1">
              <a:spcBef>
                <a:spcPts val="0"/>
              </a:spcBef>
              <a:spcAft>
                <a:spcPts val="0"/>
              </a:spcAft>
              <a:defRPr kumimoji="0" sz="1200" smtClean="0">
                <a:solidFill>
                  <a:schemeClr val="tx2"/>
                </a:solidFill>
                <a:latin typeface="+mn-lt"/>
              </a:defRPr>
            </a:lvl1pPr>
          </a:lstStyle>
          <a:p>
            <a:pPr>
              <a:defRPr/>
            </a:pPr>
            <a:fld id="{A363A3D5-1247-48F1-8F6C-40C90A39BE60}" type="datetimeFigureOut">
              <a:rPr lang="en-GB"/>
              <a:pPr>
                <a:defRPr/>
              </a:pPr>
              <a:t>15/09/2011</a:t>
            </a:fld>
            <a:endParaRPr lang="en-GB"/>
          </a:p>
        </p:txBody>
      </p:sp>
      <p:sp>
        <p:nvSpPr>
          <p:cNvPr id="10" name="Footer Placeholder 9"/>
          <p:cNvSpPr>
            <a:spLocks noGrp="1"/>
          </p:cNvSpPr>
          <p:nvPr>
            <p:ph type="ftr" sz="quarter" idx="3"/>
          </p:nvPr>
        </p:nvSpPr>
        <p:spPr>
          <a:xfrm>
            <a:off x="2133600" y="6203950"/>
            <a:ext cx="3581400" cy="384175"/>
          </a:xfrm>
          <a:prstGeom prst="rect">
            <a:avLst/>
          </a:prstGeom>
        </p:spPr>
        <p:txBody>
          <a:bodyPr vert="horz" anchor="ctr" anchorCtr="0"/>
          <a:lstStyle>
            <a:lvl1pPr algn="r" eaLnBrk="1" fontAlgn="auto" latinLnBrk="0" hangingPunct="1">
              <a:spcBef>
                <a:spcPts val="0"/>
              </a:spcBef>
              <a:spcAft>
                <a:spcPts val="0"/>
              </a:spcAft>
              <a:defRPr kumimoji="0" sz="1200">
                <a:solidFill>
                  <a:schemeClr val="tx2"/>
                </a:solidFill>
                <a:latin typeface="+mn-lt"/>
              </a:defRPr>
            </a:lvl1pPr>
          </a:lstStyle>
          <a:p>
            <a:pPr>
              <a:defRPr/>
            </a:pPr>
            <a:endParaRPr lang="en-GB"/>
          </a:p>
        </p:txBody>
      </p:sp>
      <p:sp>
        <p:nvSpPr>
          <p:cNvPr id="22" name="Slide Number Placeholder 21"/>
          <p:cNvSpPr>
            <a:spLocks noGrp="1"/>
          </p:cNvSpPr>
          <p:nvPr>
            <p:ph type="sldNum" sz="quarter" idx="4"/>
          </p:nvPr>
        </p:nvSpPr>
        <p:spPr>
          <a:xfrm>
            <a:off x="8410575" y="6181725"/>
            <a:ext cx="609600" cy="457200"/>
          </a:xfrm>
          <a:prstGeom prst="rect">
            <a:avLst/>
          </a:prstGeom>
          <a:noFill/>
        </p:spPr>
        <p:txBody>
          <a:bodyPr vert="horz" lIns="0" tIns="0" rIns="0" bIns="0" anchor="ctr" anchorCtr="0">
            <a:noAutofit/>
          </a:bodyPr>
          <a:lstStyle>
            <a:lvl1pPr algn="ctr" eaLnBrk="1" fontAlgn="auto" latinLnBrk="0" hangingPunct="1">
              <a:spcBef>
                <a:spcPts val="0"/>
              </a:spcBef>
              <a:spcAft>
                <a:spcPts val="0"/>
              </a:spcAft>
              <a:defRPr kumimoji="0" sz="1600" baseline="0" smtClean="0">
                <a:solidFill>
                  <a:schemeClr val="tx2"/>
                </a:solidFill>
                <a:latin typeface="+mn-lt"/>
              </a:defRPr>
            </a:lvl1pPr>
          </a:lstStyle>
          <a:p>
            <a:pPr>
              <a:defRPr/>
            </a:pPr>
            <a:fld id="{2848AFBB-E952-4B7E-A936-9EAE83969A20}" type="slidenum">
              <a:rPr lang="en-GB"/>
              <a:pPr>
                <a:defRPr/>
              </a:pPr>
              <a:t>‹#›</a:t>
            </a:fld>
            <a:endParaRPr lang="en-GB"/>
          </a:p>
        </p:txBody>
      </p:sp>
      <p:sp>
        <p:nvSpPr>
          <p:cNvPr id="5" name="Title Placeholder 4"/>
          <p:cNvSpPr>
            <a:spLocks noGrp="1"/>
          </p:cNvSpPr>
          <p:nvPr>
            <p:ph type="title"/>
          </p:nvPr>
        </p:nvSpPr>
        <p:spPr>
          <a:xfrm>
            <a:off x="457200" y="152400"/>
            <a:ext cx="8229600" cy="1219200"/>
          </a:xfrm>
          <a:prstGeom prst="rect">
            <a:avLst/>
          </a:prstGeom>
          <a:ln w="6350" cap="rnd">
            <a:noFill/>
          </a:ln>
        </p:spPr>
        <p:txBody>
          <a:bodyPr vert="horz" anchor="b" anchorCtr="0">
            <a:normAutofit/>
          </a:bodyPr>
          <a:lstStyle/>
          <a:p>
            <a:r>
              <a:rPr lang="en-US" smtClean="0"/>
              <a:t>Click to edit Master title style</a:t>
            </a:r>
            <a:endParaRPr lang="en-US"/>
          </a:p>
        </p:txBody>
      </p:sp>
    </p:spTree>
  </p:cSld>
  <p:clrMap bg1="dk1" tx1="lt1" bg2="dk2" tx2="lt2" accent1="accent1" accent2="accent2" accent3="accent3" accent4="accent4" accent5="accent5" accent6="accent6" hlink="hlink" folHlink="folHlink"/>
  <p:sldLayoutIdLst>
    <p:sldLayoutId id="2147483672" r:id="rId1"/>
    <p:sldLayoutId id="2147483671" r:id="rId2"/>
    <p:sldLayoutId id="2147483673" r:id="rId3"/>
    <p:sldLayoutId id="2147483670" r:id="rId4"/>
    <p:sldLayoutId id="2147483674" r:id="rId5"/>
    <p:sldLayoutId id="2147483669" r:id="rId6"/>
    <p:sldLayoutId id="2147483668" r:id="rId7"/>
    <p:sldLayoutId id="2147483675" r:id="rId8"/>
    <p:sldLayoutId id="2147483676" r:id="rId9"/>
    <p:sldLayoutId id="2147483667" r:id="rId10"/>
    <p:sldLayoutId id="2147483666" r:id="rId11"/>
  </p:sldLayoutIdLst>
  <p:transition>
    <p:fade/>
  </p:transition>
  <p:txStyles>
    <p:titleStyle>
      <a:lvl1pPr algn="l" rtl="0" fontAlgn="base">
        <a:spcBef>
          <a:spcPct val="0"/>
        </a:spcBef>
        <a:spcAft>
          <a:spcPct val="0"/>
        </a:spcAft>
        <a:defRPr lang="en-US" sz="4200" kern="1200" spc="-100" dirty="0">
          <a:ln w="3200">
            <a:solidFill>
              <a:schemeClr val="bg2">
                <a:shade val="75000"/>
                <a:alpha val="25000"/>
              </a:schemeClr>
            </a:solidFill>
            <a:prstDash val="solid"/>
            <a:round/>
          </a:ln>
          <a:solidFill>
            <a:srgbClr val="F9F9F9"/>
          </a:solidFill>
          <a:effectLst>
            <a:innerShdw blurRad="50800" dist="25400" dir="13500000">
              <a:prstClr val="black">
                <a:alpha val="70000"/>
              </a:prstClr>
            </a:innerShdw>
          </a:effectLst>
          <a:latin typeface="+mj-lt"/>
          <a:ea typeface="+mj-ea"/>
          <a:cs typeface="+mj-cs"/>
        </a:defRPr>
      </a:lvl1pPr>
      <a:lvl2pPr algn="l" rtl="0" fontAlgn="base">
        <a:spcBef>
          <a:spcPct val="0"/>
        </a:spcBef>
        <a:spcAft>
          <a:spcPct val="0"/>
        </a:spcAft>
        <a:defRPr sz="4200">
          <a:solidFill>
            <a:srgbClr val="F9F9F9"/>
          </a:solidFill>
          <a:latin typeface="Constantia" pitchFamily="18" charset="0"/>
        </a:defRPr>
      </a:lvl2pPr>
      <a:lvl3pPr algn="l" rtl="0" fontAlgn="base">
        <a:spcBef>
          <a:spcPct val="0"/>
        </a:spcBef>
        <a:spcAft>
          <a:spcPct val="0"/>
        </a:spcAft>
        <a:defRPr sz="4200">
          <a:solidFill>
            <a:srgbClr val="F9F9F9"/>
          </a:solidFill>
          <a:latin typeface="Constantia" pitchFamily="18" charset="0"/>
        </a:defRPr>
      </a:lvl3pPr>
      <a:lvl4pPr algn="l" rtl="0" fontAlgn="base">
        <a:spcBef>
          <a:spcPct val="0"/>
        </a:spcBef>
        <a:spcAft>
          <a:spcPct val="0"/>
        </a:spcAft>
        <a:defRPr sz="4200">
          <a:solidFill>
            <a:srgbClr val="F9F9F9"/>
          </a:solidFill>
          <a:latin typeface="Constantia" pitchFamily="18" charset="0"/>
        </a:defRPr>
      </a:lvl4pPr>
      <a:lvl5pPr algn="l" rtl="0" fontAlgn="base">
        <a:spcBef>
          <a:spcPct val="0"/>
        </a:spcBef>
        <a:spcAft>
          <a:spcPct val="0"/>
        </a:spcAft>
        <a:defRPr sz="4200">
          <a:solidFill>
            <a:srgbClr val="F9F9F9"/>
          </a:solidFill>
          <a:latin typeface="Constantia" pitchFamily="18" charset="0"/>
        </a:defRPr>
      </a:lvl5pPr>
      <a:lvl6pPr marL="457200" algn="l" rtl="0" fontAlgn="base">
        <a:spcBef>
          <a:spcPct val="0"/>
        </a:spcBef>
        <a:spcAft>
          <a:spcPct val="0"/>
        </a:spcAft>
        <a:defRPr sz="4200">
          <a:solidFill>
            <a:srgbClr val="F9F9F9"/>
          </a:solidFill>
          <a:latin typeface="Constantia" pitchFamily="18" charset="0"/>
        </a:defRPr>
      </a:lvl6pPr>
      <a:lvl7pPr marL="914400" algn="l" rtl="0" fontAlgn="base">
        <a:spcBef>
          <a:spcPct val="0"/>
        </a:spcBef>
        <a:spcAft>
          <a:spcPct val="0"/>
        </a:spcAft>
        <a:defRPr sz="4200">
          <a:solidFill>
            <a:srgbClr val="F9F9F9"/>
          </a:solidFill>
          <a:latin typeface="Constantia" pitchFamily="18" charset="0"/>
        </a:defRPr>
      </a:lvl7pPr>
      <a:lvl8pPr marL="1371600" algn="l" rtl="0" fontAlgn="base">
        <a:spcBef>
          <a:spcPct val="0"/>
        </a:spcBef>
        <a:spcAft>
          <a:spcPct val="0"/>
        </a:spcAft>
        <a:defRPr sz="4200">
          <a:solidFill>
            <a:srgbClr val="F9F9F9"/>
          </a:solidFill>
          <a:latin typeface="Constantia" pitchFamily="18" charset="0"/>
        </a:defRPr>
      </a:lvl8pPr>
      <a:lvl9pPr marL="1828800" algn="l" rtl="0" fontAlgn="base">
        <a:spcBef>
          <a:spcPct val="0"/>
        </a:spcBef>
        <a:spcAft>
          <a:spcPct val="0"/>
        </a:spcAft>
        <a:defRPr sz="4200">
          <a:solidFill>
            <a:srgbClr val="F9F9F9"/>
          </a:solidFill>
          <a:latin typeface="Constantia" pitchFamily="18" charset="0"/>
        </a:defRPr>
      </a:lvl9pPr>
    </p:titleStyle>
    <p:bodyStyle>
      <a:lvl1pPr marL="273050" indent="-273050" algn="l" rtl="0" fontAlgn="base">
        <a:spcBef>
          <a:spcPts val="600"/>
        </a:spcBef>
        <a:spcAft>
          <a:spcPct val="0"/>
        </a:spcAft>
        <a:buClr>
          <a:schemeClr val="accent2"/>
        </a:buClr>
        <a:buSzPct val="85000"/>
        <a:buFont typeface="Wingdings 2" pitchFamily="18" charset="2"/>
        <a:buChar char=""/>
        <a:defRPr sz="2600" kern="1200">
          <a:solidFill>
            <a:schemeClr val="tx1"/>
          </a:solidFill>
          <a:latin typeface="+mn-lt"/>
          <a:ea typeface="+mn-ea"/>
          <a:cs typeface="+mn-cs"/>
        </a:defRPr>
      </a:lvl1pPr>
      <a:lvl2pPr marL="639763" indent="-273050" algn="l" rtl="0" fontAlgn="base">
        <a:spcBef>
          <a:spcPts val="300"/>
        </a:spcBef>
        <a:spcAft>
          <a:spcPct val="0"/>
        </a:spcAft>
        <a:buClr>
          <a:srgbClr val="D6903D"/>
        </a:buClr>
        <a:buSzPct val="85000"/>
        <a:buFont typeface="Wingdings 2" pitchFamily="18" charset="2"/>
        <a:buChar char=""/>
        <a:defRPr sz="2400" kern="1200">
          <a:solidFill>
            <a:schemeClr val="tx2"/>
          </a:solidFill>
          <a:latin typeface="+mn-lt"/>
          <a:ea typeface="+mn-ea"/>
          <a:cs typeface="+mn-cs"/>
        </a:defRPr>
      </a:lvl2pPr>
      <a:lvl3pPr marL="1004888" indent="-228600" algn="l" rtl="0" fontAlgn="base">
        <a:spcBef>
          <a:spcPts val="300"/>
        </a:spcBef>
        <a:spcAft>
          <a:spcPct val="0"/>
        </a:spcAft>
        <a:buClr>
          <a:srgbClr val="B37732"/>
        </a:buClr>
        <a:buSzPct val="85000"/>
        <a:buFont typeface="Wingdings 2" pitchFamily="18" charset="2"/>
        <a:buChar char=""/>
        <a:defRPr sz="2100" kern="1200">
          <a:solidFill>
            <a:schemeClr val="tx1"/>
          </a:solidFill>
          <a:latin typeface="+mn-lt"/>
          <a:ea typeface="+mn-ea"/>
          <a:cs typeface="+mn-cs"/>
        </a:defRPr>
      </a:lvl3pPr>
      <a:lvl4pPr marL="1279525" indent="-228600" algn="l" rtl="0" fontAlgn="base">
        <a:spcBef>
          <a:spcPts val="300"/>
        </a:spcBef>
        <a:spcAft>
          <a:spcPct val="0"/>
        </a:spcAft>
        <a:buClr>
          <a:srgbClr val="D6903D"/>
        </a:buClr>
        <a:buSzPct val="85000"/>
        <a:buFont typeface="Wingdings 2" pitchFamily="18" charset="2"/>
        <a:buChar char=""/>
        <a:defRPr sz="1900" kern="1200">
          <a:solidFill>
            <a:schemeClr val="tx1"/>
          </a:solidFill>
          <a:latin typeface="+mn-lt"/>
          <a:ea typeface="+mn-ea"/>
          <a:cs typeface="+mn-cs"/>
        </a:defRPr>
      </a:lvl4pPr>
      <a:lvl5pPr marL="1554163" indent="-228600" algn="l" rtl="0" fontAlgn="base">
        <a:spcBef>
          <a:spcPts val="338"/>
        </a:spcBef>
        <a:spcAft>
          <a:spcPct val="0"/>
        </a:spcAft>
        <a:buClr>
          <a:srgbClr val="D6903D"/>
        </a:buClr>
        <a:buSzPct val="85000"/>
        <a:buFont typeface="Wingdings 2" pitchFamily="18" charset="2"/>
        <a:buChar char=""/>
        <a:defRPr sz="1600" kern="1200">
          <a:solidFill>
            <a:schemeClr val="tx1"/>
          </a:solidFill>
          <a:latin typeface="+mn-lt"/>
          <a:ea typeface="+mn-ea"/>
          <a:cs typeface="+mn-cs"/>
        </a:defRPr>
      </a:lvl5pPr>
      <a:lvl6pPr marL="1828800" indent="-228600" algn="l" rtl="0" eaLnBrk="1" latinLnBrk="0" hangingPunct="1">
        <a:spcBef>
          <a:spcPts val="340"/>
        </a:spcBef>
        <a:buClr>
          <a:schemeClr val="accent2">
            <a:shade val="75000"/>
          </a:schemeClr>
        </a:buClr>
        <a:buSzPct val="85000"/>
        <a:buFont typeface="Wingdings 2" pitchFamily="18" charset="2"/>
        <a:buChar char="?"/>
        <a:defRPr kumimoji="0" sz="1700" kern="1200">
          <a:solidFill>
            <a:schemeClr val="tx1"/>
          </a:solidFill>
          <a:latin typeface="+mn-lt"/>
          <a:ea typeface="+mn-ea"/>
          <a:cs typeface="+mn-cs"/>
        </a:defRPr>
      </a:lvl6pPr>
      <a:lvl7pPr marL="2011680" indent="-182880" algn="l" rtl="0" eaLnBrk="1" latinLnBrk="0" hangingPunct="1">
        <a:spcBef>
          <a:spcPts val="340"/>
        </a:spcBef>
        <a:buClr>
          <a:schemeClr val="accent2">
            <a:shade val="75000"/>
          </a:schemeClr>
        </a:buClr>
        <a:buSzPct val="85000"/>
        <a:buFont typeface="Wingdings 2" pitchFamily="18" charset="2"/>
        <a:buChar char="?"/>
        <a:defRPr kumimoji="0" sz="1600" kern="1200" baseline="0">
          <a:solidFill>
            <a:schemeClr val="tx1"/>
          </a:solidFill>
          <a:latin typeface="+mn-lt"/>
          <a:ea typeface="+mn-ea"/>
          <a:cs typeface="+mn-cs"/>
        </a:defRPr>
      </a:lvl7pPr>
      <a:lvl8pPr marL="228600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8pPr>
      <a:lvl9pPr marL="2560320" indent="-182880" algn="l" rtl="0" eaLnBrk="1" latinLnBrk="0" hangingPunct="1">
        <a:spcBef>
          <a:spcPts val="340"/>
        </a:spcBef>
        <a:buClr>
          <a:schemeClr val="accent2">
            <a:shade val="75000"/>
          </a:schemeClr>
        </a:buClr>
        <a:buSzPct val="85000"/>
        <a:buFont typeface="Wingdings 2" pitchFamily="18" charset="2"/>
        <a:buChar char="?"/>
        <a:defRPr kumimoji="0" sz="15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457200" y="3700463"/>
            <a:ext cx="8305800" cy="1143000"/>
          </a:xfrm>
        </p:spPr>
        <p:txBody>
          <a:bodyPr/>
          <a:lstStyle/>
          <a:p>
            <a:pPr algn="r" fontAlgn="auto">
              <a:spcAft>
                <a:spcPts val="0"/>
              </a:spcAft>
              <a:buFont typeface="Wingdings 2"/>
              <a:buNone/>
              <a:defRPr/>
            </a:pPr>
            <a:r>
              <a:rPr lang="en-GB" dirty="0" smtClean="0"/>
              <a:t>Analysis - THEMES</a:t>
            </a:r>
            <a:endParaRPr lang="en-GB" dirty="0"/>
          </a:p>
        </p:txBody>
      </p:sp>
      <p:sp>
        <p:nvSpPr>
          <p:cNvPr id="2" name="Title 1"/>
          <p:cNvSpPr>
            <a:spLocks noGrp="1"/>
          </p:cNvSpPr>
          <p:nvPr>
            <p:ph type="ctrTitle"/>
          </p:nvPr>
        </p:nvSpPr>
        <p:spPr/>
        <p:txBody>
          <a:bodyPr/>
          <a:lstStyle/>
          <a:p>
            <a:pPr fontAlgn="auto">
              <a:spcAft>
                <a:spcPts val="0"/>
              </a:spcAft>
              <a:defRPr/>
            </a:pPr>
            <a:r>
              <a:rPr lang="en-GB" err="1" smtClean="0"/>
              <a:t>Dulce</a:t>
            </a:r>
            <a:r>
              <a:rPr lang="en-GB" smtClean="0"/>
              <a:t> et Decorum </a:t>
            </a:r>
            <a:r>
              <a:rPr lang="en-GB" err="1" smtClean="0"/>
              <a:t>Est</a:t>
            </a:r>
            <a:endParaRPr lang="en-GB"/>
          </a:p>
        </p:txBody>
      </p:sp>
    </p:spTree>
  </p:cSld>
  <p:clrMapOvr>
    <a:masterClrMapping/>
  </p:clrMapOvr>
  <p:transition>
    <p:fade/>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Content Placeholder 1"/>
          <p:cNvSpPr>
            <a:spLocks noGrp="1"/>
          </p:cNvSpPr>
          <p:nvPr>
            <p:ph idx="1"/>
          </p:nvPr>
        </p:nvSpPr>
        <p:spPr/>
        <p:txBody>
          <a:bodyPr/>
          <a:lstStyle/>
          <a:p>
            <a:r>
              <a:rPr lang="en-GB" smtClean="0"/>
              <a:t>Why doesn't Owen insert a wartime slogan in English? What does the Latin quote in the poem's last lines add to the overall effect of poem?</a:t>
            </a:r>
          </a:p>
          <a:p>
            <a:r>
              <a:rPr lang="en-GB" smtClean="0"/>
              <a:t>Is there a difference between the "boys" in battle and the "children" in the last stanza?</a:t>
            </a:r>
          </a:p>
          <a:p>
            <a:r>
              <a:rPr lang="en-GB" smtClean="0"/>
              <a:t>Is Owen's poem unpatriotic? Why or why not?</a:t>
            </a:r>
          </a:p>
          <a:p>
            <a:r>
              <a:rPr lang="en-GB" smtClean="0"/>
              <a:t>What is the poem's attitude towards civilian opinions of the war? How can you tell?</a:t>
            </a:r>
          </a:p>
          <a:p>
            <a:endParaRPr lang="en-GB" smtClean="0"/>
          </a:p>
        </p:txBody>
      </p:sp>
      <p:sp>
        <p:nvSpPr>
          <p:cNvPr id="3" name="Title 2"/>
          <p:cNvSpPr>
            <a:spLocks noGrp="1"/>
          </p:cNvSpPr>
          <p:nvPr>
            <p:ph type="title"/>
          </p:nvPr>
        </p:nvSpPr>
        <p:spPr/>
        <p:txBody>
          <a:bodyPr/>
          <a:lstStyle/>
          <a:p>
            <a:pPr algn="ctr" fontAlgn="auto">
              <a:spcAft>
                <a:spcPts val="0"/>
              </a:spcAft>
              <a:defRPr/>
            </a:pPr>
            <a:r>
              <a:rPr lang="en-GB" b="1" smtClean="0"/>
              <a:t>Questions about PATRIOTISM</a:t>
            </a:r>
            <a:endParaRPr lang="en-GB" b="1"/>
          </a:p>
        </p:txBody>
      </p:sp>
    </p:spTree>
  </p:cSld>
  <p:clrMapOvr>
    <a:masterClrMapping/>
  </p:clrMapOvr>
  <p:transition>
    <p:fade/>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pPr marL="274320" indent="-274320" fontAlgn="auto">
              <a:spcAft>
                <a:spcPts val="0"/>
              </a:spcAft>
              <a:buFont typeface="Wingdings 2"/>
              <a:buNone/>
              <a:defRPr/>
            </a:pPr>
            <a:r>
              <a:rPr lang="en-GB" b="1" dirty="0" smtClean="0"/>
              <a:t>"My friend, you would not tell with such high zest</a:t>
            </a:r>
          </a:p>
          <a:p>
            <a:pPr marL="274320" indent="-274320" fontAlgn="auto">
              <a:spcAft>
                <a:spcPts val="0"/>
              </a:spcAft>
              <a:buFont typeface="Wingdings 2"/>
              <a:buNone/>
              <a:defRPr/>
            </a:pPr>
            <a:r>
              <a:rPr lang="en-GB" b="1" dirty="0" smtClean="0"/>
              <a:t>To children ardent for some desperate glory,</a:t>
            </a:r>
          </a:p>
          <a:p>
            <a:pPr marL="274320" indent="-274320" fontAlgn="auto">
              <a:spcAft>
                <a:spcPts val="0"/>
              </a:spcAft>
              <a:buFont typeface="Wingdings 2"/>
              <a:buNone/>
              <a:defRPr/>
            </a:pPr>
            <a:r>
              <a:rPr lang="en-GB" b="1" dirty="0" smtClean="0"/>
              <a:t>The old Lie: </a:t>
            </a:r>
            <a:r>
              <a:rPr lang="en-GB" b="1" i="1" dirty="0" err="1" smtClean="0"/>
              <a:t>Dulce</a:t>
            </a:r>
            <a:r>
              <a:rPr lang="en-GB" b="1" i="1" dirty="0" smtClean="0"/>
              <a:t> et decorum </a:t>
            </a:r>
            <a:r>
              <a:rPr lang="en-GB" b="1" i="1" dirty="0" err="1" smtClean="0"/>
              <a:t>est</a:t>
            </a:r>
            <a:endParaRPr lang="en-GB" b="1" i="1" dirty="0" smtClean="0"/>
          </a:p>
          <a:p>
            <a:pPr marL="274320" indent="-274320" fontAlgn="auto">
              <a:spcAft>
                <a:spcPts val="0"/>
              </a:spcAft>
              <a:buFont typeface="Wingdings 2"/>
              <a:buNone/>
              <a:defRPr/>
            </a:pPr>
            <a:r>
              <a:rPr lang="en-GB" b="1" i="1" dirty="0" smtClean="0"/>
              <a:t>Pro patria </a:t>
            </a:r>
            <a:r>
              <a:rPr lang="en-GB" b="1" i="1" dirty="0" err="1" smtClean="0"/>
              <a:t>mori</a:t>
            </a:r>
            <a:r>
              <a:rPr lang="en-GB" b="1" dirty="0" smtClean="0"/>
              <a:t>." </a:t>
            </a:r>
            <a:r>
              <a:rPr lang="en-GB" dirty="0" smtClean="0"/>
              <a:t>(25-28)</a:t>
            </a:r>
          </a:p>
          <a:p>
            <a:pPr marL="274320" indent="-274320" fontAlgn="auto">
              <a:spcAft>
                <a:spcPts val="0"/>
              </a:spcAft>
              <a:buFont typeface="Wingdings 2"/>
              <a:buChar char=""/>
              <a:defRPr/>
            </a:pPr>
            <a:r>
              <a:rPr lang="en-GB" dirty="0" smtClean="0"/>
              <a:t>In this deeply ironic account of the efforts to get young men to </a:t>
            </a:r>
            <a:r>
              <a:rPr lang="en-GB" dirty="0" err="1" smtClean="0"/>
              <a:t>enroll</a:t>
            </a:r>
            <a:r>
              <a:rPr lang="en-GB" dirty="0" smtClean="0"/>
              <a:t> in the armed forces, the "zest" for patriotism and glory is undercut by all of the horrors that occur earlier in the poem. </a:t>
            </a:r>
            <a:r>
              <a:rPr lang="en-GB" dirty="0" err="1" smtClean="0"/>
              <a:t>Owen's</a:t>
            </a:r>
            <a:r>
              <a:rPr lang="en-GB" dirty="0" smtClean="0"/>
              <a:t> choice of the word "children" is an interesting one: it points to an innocence that will be lost forever once the "boys" step onto the battlefield.</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a:t>
            </a:r>
            <a:r>
              <a:rPr lang="en-GB" b="1" dirty="0" err="1" smtClean="0"/>
              <a:t>Dulce</a:t>
            </a:r>
            <a:r>
              <a:rPr lang="en-GB" b="1" dirty="0" smtClean="0"/>
              <a:t> et decorum </a:t>
            </a:r>
            <a:r>
              <a:rPr lang="en-GB" b="1" dirty="0" err="1" smtClean="0"/>
              <a:t>est</a:t>
            </a:r>
            <a:endParaRPr lang="en-GB" b="1" dirty="0" smtClean="0"/>
          </a:p>
          <a:p>
            <a:pPr marL="274320" indent="-274320" fontAlgn="auto">
              <a:spcAft>
                <a:spcPts val="0"/>
              </a:spcAft>
              <a:buFont typeface="Wingdings 2"/>
              <a:buNone/>
              <a:defRPr/>
            </a:pPr>
            <a:r>
              <a:rPr lang="en-GB" b="1" dirty="0" smtClean="0"/>
              <a:t>Pro patria </a:t>
            </a:r>
            <a:r>
              <a:rPr lang="en-GB" b="1" dirty="0" err="1" smtClean="0"/>
              <a:t>mori</a:t>
            </a:r>
            <a:r>
              <a:rPr lang="en-GB" dirty="0" smtClean="0"/>
              <a:t>." (27-28)</a:t>
            </a:r>
          </a:p>
          <a:p>
            <a:pPr marL="274320" indent="-274320" fontAlgn="auto">
              <a:spcAft>
                <a:spcPts val="0"/>
              </a:spcAft>
              <a:buFont typeface="Wingdings 2"/>
              <a:buChar char=""/>
              <a:defRPr/>
            </a:pPr>
            <a:r>
              <a:rPr lang="en-GB" dirty="0" smtClean="0"/>
              <a:t>Read by schoolchildren throughout Britain, this excerpt from Horace's works can be translated as "It is sweet and proper to die for one's country."</a:t>
            </a:r>
          </a:p>
          <a:p>
            <a:pPr marL="274320" indent="-274320" fontAlgn="auto">
              <a:spcAft>
                <a:spcPts val="0"/>
              </a:spcAft>
              <a:buFont typeface="Wingdings 2"/>
              <a:buChar char=""/>
              <a:defRPr/>
            </a:pPr>
            <a:endParaRPr lang="en-GB" dirty="0"/>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PATRIOTISM</a:t>
            </a:r>
            <a:endParaRPr lang="en-GB" b="1"/>
          </a:p>
        </p:txBody>
      </p:sp>
    </p:spTree>
  </p:cSld>
  <p:clrMapOvr>
    <a:masterClrMapping/>
  </p:clrMapOvr>
  <p:transition>
    <p:fade/>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Content Placeholder 1"/>
          <p:cNvSpPr>
            <a:spLocks noGrp="1"/>
          </p:cNvSpPr>
          <p:nvPr>
            <p:ph idx="1"/>
          </p:nvPr>
        </p:nvSpPr>
        <p:spPr>
          <a:xfrm>
            <a:off x="468313" y="2286000"/>
            <a:ext cx="8229600" cy="4572000"/>
          </a:xfrm>
        </p:spPr>
        <p:txBody>
          <a:bodyPr/>
          <a:lstStyle/>
          <a:p>
            <a:pPr>
              <a:buFont typeface="Wingdings 2" pitchFamily="18" charset="2"/>
              <a:buNone/>
            </a:pPr>
            <a:r>
              <a:rPr lang="en-GB" smtClean="0"/>
              <a:t>	 "</a:t>
            </a:r>
            <a:r>
              <a:rPr lang="en-GB" i="1" smtClean="0"/>
              <a:t>Dulce et Decorum Est</a:t>
            </a:r>
            <a:r>
              <a:rPr lang="en-GB" smtClean="0"/>
              <a:t> privileges individual well-being (or ending individual suffering) over the collective good.” </a:t>
            </a:r>
          </a:p>
          <a:p>
            <a:pPr>
              <a:buFont typeface="Wingdings 2" pitchFamily="18" charset="2"/>
              <a:buNone/>
            </a:pPr>
            <a:endParaRPr lang="en-GB" smtClean="0"/>
          </a:p>
          <a:p>
            <a:pPr algn="r">
              <a:buFont typeface="Wingdings 2" pitchFamily="18" charset="2"/>
              <a:buNone/>
            </a:pPr>
            <a:r>
              <a:rPr lang="en-GB" b="1" smtClean="0"/>
              <a:t>DISCUSS...</a:t>
            </a:r>
          </a:p>
        </p:txBody>
      </p:sp>
      <p:sp>
        <p:nvSpPr>
          <p:cNvPr id="3" name="Title 2"/>
          <p:cNvSpPr>
            <a:spLocks noGrp="1"/>
          </p:cNvSpPr>
          <p:nvPr>
            <p:ph type="title"/>
          </p:nvPr>
        </p:nvSpPr>
        <p:spPr/>
        <p:txBody>
          <a:bodyPr>
            <a:normAutofit fontScale="90000"/>
          </a:bodyPr>
          <a:lstStyle/>
          <a:p>
            <a:pPr algn="ctr" fontAlgn="auto">
              <a:spcAft>
                <a:spcPts val="0"/>
              </a:spcAft>
              <a:defRPr/>
            </a:pPr>
            <a:r>
              <a:rPr lang="en-GB" b="1" smtClean="0"/>
              <a:t>Extension of </a:t>
            </a:r>
            <a:r>
              <a:rPr lang="en-GB" b="1" i="1" smtClean="0"/>
              <a:t>Patriotism</a:t>
            </a:r>
            <a:r>
              <a:rPr lang="en-GB" b="1" smtClean="0"/>
              <a:t>: DISCUSSION</a:t>
            </a:r>
            <a:endParaRPr lang="en-GB" b="1"/>
          </a:p>
        </p:txBody>
      </p:sp>
    </p:spTree>
  </p:cSld>
  <p:clrMapOvr>
    <a:masterClrMapping/>
  </p:clrMapOvr>
  <p:transition>
    <p:fade/>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9552" y="2564904"/>
            <a:ext cx="8229600" cy="1219200"/>
          </a:xfrm>
        </p:spPr>
        <p:txBody>
          <a:bodyPr>
            <a:noAutofit/>
          </a:bodyPr>
          <a:lstStyle/>
          <a:p>
            <a:pPr algn="ctr" fontAlgn="auto">
              <a:spcAft>
                <a:spcPts val="0"/>
              </a:spcAft>
              <a:defRPr/>
            </a:pPr>
            <a:r>
              <a:rPr lang="en-GB" sz="9600" smtClean="0"/>
              <a:t>Suffering</a:t>
            </a:r>
            <a:endParaRPr lang="en-GB" sz="9600"/>
          </a:p>
        </p:txBody>
      </p:sp>
    </p:spTree>
  </p:cSld>
  <p:clrMapOvr>
    <a:masterClrMapping/>
  </p:clrMapOvr>
  <p:transition>
    <p:fade/>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Content Placeholder 3"/>
          <p:cNvSpPr>
            <a:spLocks noGrp="1"/>
          </p:cNvSpPr>
          <p:nvPr>
            <p:ph idx="1"/>
          </p:nvPr>
        </p:nvSpPr>
        <p:spPr/>
        <p:txBody>
          <a:bodyPr/>
          <a:lstStyle/>
          <a:p>
            <a:pPr>
              <a:buFont typeface="Wingdings 2" pitchFamily="18" charset="2"/>
              <a:buNone/>
            </a:pPr>
            <a:r>
              <a:rPr lang="en-GB" smtClean="0"/>
              <a:t>	</a:t>
            </a:r>
          </a:p>
          <a:p>
            <a:pPr>
              <a:buFont typeface="Wingdings 2" pitchFamily="18" charset="2"/>
              <a:buNone/>
            </a:pPr>
            <a:endParaRPr lang="en-GB" smtClean="0"/>
          </a:p>
          <a:p>
            <a:pPr>
              <a:buFont typeface="Wingdings 2" pitchFamily="18" charset="2"/>
              <a:buNone/>
            </a:pPr>
            <a:r>
              <a:rPr lang="en-GB" smtClean="0"/>
              <a:t>	Physical pain and psychological trauma blur in this searing description of a World War I battleground. Caught in the memory of a gas-attack, the poem's speaker swings back and forth between the pain of the past (the actual experience of battle) and the pain of the present (he can't get the image of his dying comrade out of his head). As Owen argues, war is so painful that it becomes surreal</a:t>
            </a:r>
          </a:p>
        </p:txBody>
      </p:sp>
      <p:sp>
        <p:nvSpPr>
          <p:cNvPr id="3" name="Title 2"/>
          <p:cNvSpPr>
            <a:spLocks noGrp="1"/>
          </p:cNvSpPr>
          <p:nvPr>
            <p:ph type="title"/>
          </p:nvPr>
        </p:nvSpPr>
        <p:spPr/>
        <p:txBody>
          <a:bodyPr/>
          <a:lstStyle/>
          <a:p>
            <a:pPr algn="ctr" fontAlgn="auto">
              <a:spcAft>
                <a:spcPts val="0"/>
              </a:spcAft>
              <a:defRPr/>
            </a:pPr>
            <a:r>
              <a:rPr lang="en-GB" b="1" smtClean="0"/>
              <a:t>Theme of </a:t>
            </a:r>
            <a:r>
              <a:rPr lang="en-GB" b="1" i="1" smtClean="0"/>
              <a:t>SUFFERING</a:t>
            </a:r>
            <a:endParaRPr lang="en-GB" b="1" i="1"/>
          </a:p>
        </p:txBody>
      </p:sp>
    </p:spTree>
  </p:cSld>
  <p:clrMapOvr>
    <a:masterClrMapping/>
  </p:clrMapOvr>
  <p:transition>
    <p:fade/>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Content Placeholder 1"/>
          <p:cNvSpPr>
            <a:spLocks noGrp="1"/>
          </p:cNvSpPr>
          <p:nvPr>
            <p:ph idx="1"/>
          </p:nvPr>
        </p:nvSpPr>
        <p:spPr>
          <a:xfrm>
            <a:off x="468313" y="1700213"/>
            <a:ext cx="8229600" cy="4572000"/>
          </a:xfrm>
        </p:spPr>
        <p:txBody>
          <a:bodyPr/>
          <a:lstStyle/>
          <a:p>
            <a:r>
              <a:rPr lang="en-GB" smtClean="0"/>
              <a:t>Does the gassed soldier ever seem like a real character in this poem? Why or why not?</a:t>
            </a:r>
          </a:p>
          <a:p>
            <a:r>
              <a:rPr lang="en-GB" smtClean="0"/>
              <a:t>What formal devices does Owen use to make the suffering of soldiers seem realistic? (See our "Symbols, Imagery, Wordplay" section for some starting points.)</a:t>
            </a:r>
          </a:p>
          <a:p>
            <a:r>
              <a:rPr lang="en-GB" smtClean="0"/>
              <a:t>Who suffers more in this poem: the gassed soldier or the speaker?</a:t>
            </a:r>
          </a:p>
          <a:p>
            <a:r>
              <a:rPr lang="en-GB" smtClean="0"/>
              <a:t>Which is more important: the loss of innocence or the loss of bodily integrity? What in the text allows you to draw your conclusion?</a:t>
            </a:r>
          </a:p>
          <a:p>
            <a:pPr>
              <a:buFont typeface="Wingdings 2" pitchFamily="18" charset="2"/>
              <a:buNone/>
            </a:pPr>
            <a:endParaRPr lang="en-GB" smtClean="0"/>
          </a:p>
        </p:txBody>
      </p:sp>
      <p:sp>
        <p:nvSpPr>
          <p:cNvPr id="3" name="Title 2"/>
          <p:cNvSpPr>
            <a:spLocks noGrp="1"/>
          </p:cNvSpPr>
          <p:nvPr>
            <p:ph type="title"/>
          </p:nvPr>
        </p:nvSpPr>
        <p:spPr/>
        <p:txBody>
          <a:bodyPr/>
          <a:lstStyle/>
          <a:p>
            <a:pPr algn="ctr" fontAlgn="auto">
              <a:spcAft>
                <a:spcPts val="0"/>
              </a:spcAft>
              <a:defRPr/>
            </a:pPr>
            <a:r>
              <a:rPr lang="en-GB" b="1" smtClean="0"/>
              <a:t>Questions About </a:t>
            </a:r>
            <a:r>
              <a:rPr lang="en-GB" b="1" i="1" smtClean="0"/>
              <a:t>SUFFERING</a:t>
            </a:r>
            <a:endParaRPr lang="en-GB"/>
          </a:p>
        </p:txBody>
      </p:sp>
    </p:spTree>
  </p:cSld>
  <p:clrMapOvr>
    <a:masterClrMapping/>
  </p:clrMapOvr>
  <p:transition>
    <p:fade/>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0"/>
            <a:ext cx="8229600" cy="5334000"/>
          </a:xfrm>
        </p:spPr>
        <p:txBody>
          <a:bodyPr>
            <a:normAutofit fontScale="70000" lnSpcReduction="20000"/>
          </a:bodyPr>
          <a:lstStyle/>
          <a:p>
            <a:pPr marL="274320" indent="-274320" fontAlgn="auto">
              <a:spcAft>
                <a:spcPts val="0"/>
              </a:spcAft>
              <a:buFont typeface="Wingdings 2"/>
              <a:buNone/>
              <a:defRPr/>
            </a:pPr>
            <a:r>
              <a:rPr lang="en-GB" b="1" dirty="0" smtClean="0"/>
              <a:t>"Bent double, like old beggars under sacks,</a:t>
            </a:r>
          </a:p>
          <a:p>
            <a:pPr marL="274320" indent="-274320" fontAlgn="auto">
              <a:spcAft>
                <a:spcPts val="0"/>
              </a:spcAft>
              <a:buFont typeface="Wingdings 2"/>
              <a:buNone/>
              <a:defRPr/>
            </a:pPr>
            <a:r>
              <a:rPr lang="en-GB" b="1" dirty="0" smtClean="0"/>
              <a:t>Knock-kneed, coughing like hags, we cursed through sludge," </a:t>
            </a:r>
            <a:r>
              <a:rPr lang="en-GB" dirty="0" smtClean="0"/>
              <a:t>(1-2)</a:t>
            </a:r>
          </a:p>
          <a:p>
            <a:pPr marL="274320" indent="-274320" fontAlgn="auto">
              <a:spcAft>
                <a:spcPts val="0"/>
              </a:spcAft>
              <a:buFont typeface="Wingdings 2"/>
              <a:buChar char=""/>
              <a:defRPr/>
            </a:pPr>
            <a:r>
              <a:rPr lang="en-GB" dirty="0" smtClean="0"/>
              <a:t>The bodies of the soldier are twisted and contorted, making their experience seem completely different from the sorts of marching that we usually see in military parades. Here they're like "beggars" and "hags" – cast-off elements of society.</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r>
              <a:rPr lang="en-GB" b="1" dirty="0" smtClean="0"/>
              <a:t>“Men marched asleep.” </a:t>
            </a:r>
            <a:r>
              <a:rPr lang="en-GB" dirty="0" smtClean="0"/>
              <a:t>(5)</a:t>
            </a:r>
          </a:p>
          <a:p>
            <a:pPr marL="274320" indent="-274320" fontAlgn="auto">
              <a:spcAft>
                <a:spcPts val="0"/>
              </a:spcAft>
              <a:buFont typeface="Wingdings 2"/>
              <a:buChar char=""/>
              <a:defRPr/>
            </a:pPr>
            <a:r>
              <a:rPr lang="en-GB" dirty="0" smtClean="0"/>
              <a:t>Ok, maybe sleeping is the best thing that people can do in the midst of all this trudging through mud and bullets - but sleep deprivation can't be all that pleasant. Unfortunately, in this poem, it's the least of the speaker's worries.</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"Many had lost their boots</a:t>
            </a:r>
            <a:br>
              <a:rPr lang="en-GB" b="1" dirty="0" smtClean="0"/>
            </a:br>
            <a:r>
              <a:rPr lang="en-GB" b="1" dirty="0" smtClean="0"/>
              <a:t>But limped on, blood-shod. All went lame; all blind;</a:t>
            </a:r>
            <a:br>
              <a:rPr lang="en-GB" b="1" dirty="0" smtClean="0"/>
            </a:br>
            <a:r>
              <a:rPr lang="en-GB" b="1" dirty="0" smtClean="0"/>
              <a:t>Drunk with fatigue; deaf even to the hoots</a:t>
            </a:r>
            <a:br>
              <a:rPr lang="en-GB" b="1" dirty="0" smtClean="0"/>
            </a:br>
            <a:r>
              <a:rPr lang="en-GB" b="1" dirty="0" smtClean="0"/>
              <a:t>Of tired, outstripped Five-Nines that dropped behind." </a:t>
            </a:r>
            <a:r>
              <a:rPr lang="en-GB" dirty="0" smtClean="0"/>
              <a:t>(5-8)</a:t>
            </a:r>
          </a:p>
          <a:p>
            <a:pPr marL="274320" indent="-274320" fontAlgn="auto">
              <a:spcAft>
                <a:spcPts val="0"/>
              </a:spcAft>
              <a:buFont typeface="Wingdings 2"/>
              <a:buChar char=""/>
              <a:defRPr/>
            </a:pPr>
            <a:r>
              <a:rPr lang="en-GB" dirty="0" smtClean="0"/>
              <a:t>Words like "lame," "blind," "drunk" and "deaf" suggest that the soldiers have been stripped of their bodily integrity before they even enter into battle. They're almost zombie-men, stumbling through the dark with bodies that don't work anymore. And that's before the gas attack.</a:t>
            </a:r>
          </a:p>
        </p:txBody>
      </p:sp>
      <p:sp>
        <p:nvSpPr>
          <p:cNvPr id="2" name="Title 1"/>
          <p:cNvSpPr>
            <a:spLocks noGrp="1"/>
          </p:cNvSpPr>
          <p:nvPr>
            <p:ph type="title"/>
          </p:nvPr>
        </p:nvSpPr>
        <p:spPr/>
        <p:txBody>
          <a:bodyPr/>
          <a:lstStyle/>
          <a:p>
            <a:pPr algn="ctr" fontAlgn="auto">
              <a:spcAft>
                <a:spcPts val="0"/>
              </a:spcAft>
              <a:defRPr/>
            </a:pPr>
            <a:r>
              <a:rPr lang="en-GB" b="1" smtClean="0"/>
              <a:t>Analysis of </a:t>
            </a:r>
            <a:r>
              <a:rPr lang="en-GB" b="1" i="1" smtClean="0"/>
              <a:t>SUFFERING</a:t>
            </a:r>
            <a:endParaRPr lang="en-GB" b="1"/>
          </a:p>
        </p:txBody>
      </p:sp>
      <p:grpSp>
        <p:nvGrpSpPr>
          <p:cNvPr id="28727" name="Group 55"/>
          <p:cNvGrpSpPr>
            <a:grpSpLocks/>
          </p:cNvGrpSpPr>
          <p:nvPr/>
        </p:nvGrpSpPr>
        <p:grpSpPr bwMode="auto">
          <a:xfrm>
            <a:off x="1509713" y="555625"/>
            <a:ext cx="5441950" cy="4800600"/>
            <a:chOff x="951" y="350"/>
            <a:chExt cx="3428" cy="3024"/>
          </a:xfrm>
        </p:grpSpPr>
        <p:sp>
          <p:nvSpPr>
            <p:cNvPr id="28676" name="SMARTInkAnnotation174"/>
            <p:cNvSpPr>
              <a:spLocks/>
            </p:cNvSpPr>
            <p:nvPr/>
          </p:nvSpPr>
          <p:spPr bwMode="auto">
            <a:xfrm>
              <a:off x="1088" y="1284"/>
              <a:ext cx="77" cy="6"/>
            </a:xfrm>
            <a:custGeom>
              <a:avLst/>
              <a:gdLst/>
              <a:ahLst/>
              <a:cxnLst>
                <a:cxn ang="0">
                  <a:pos x="0" y="5"/>
                </a:cxn>
                <a:cxn ang="0">
                  <a:pos x="0" y="2"/>
                </a:cxn>
                <a:cxn ang="0">
                  <a:pos x="0" y="2"/>
                </a:cxn>
                <a:cxn ang="0">
                  <a:pos x="1" y="1"/>
                </a:cxn>
                <a:cxn ang="0">
                  <a:pos x="3" y="1"/>
                </a:cxn>
                <a:cxn ang="0">
                  <a:pos x="5" y="1"/>
                </a:cxn>
                <a:cxn ang="0">
                  <a:pos x="7" y="0"/>
                </a:cxn>
                <a:cxn ang="0">
                  <a:pos x="10" y="0"/>
                </a:cxn>
                <a:cxn ang="0">
                  <a:pos x="19" y="0"/>
                </a:cxn>
                <a:cxn ang="0">
                  <a:pos x="76" y="0"/>
                </a:cxn>
              </a:cxnLst>
              <a:rect l="0" t="0" r="r" b="b"/>
              <a:pathLst>
                <a:path w="77" h="6">
                  <a:moveTo>
                    <a:pt x="0" y="5"/>
                  </a:moveTo>
                  <a:lnTo>
                    <a:pt x="0" y="2"/>
                  </a:lnTo>
                  <a:lnTo>
                    <a:pt x="1" y="1"/>
                  </a:lnTo>
                  <a:lnTo>
                    <a:pt x="3" y="1"/>
                  </a:lnTo>
                  <a:lnTo>
                    <a:pt x="5" y="1"/>
                  </a:lnTo>
                  <a:lnTo>
                    <a:pt x="7" y="0"/>
                  </a:lnTo>
                  <a:lnTo>
                    <a:pt x="10" y="0"/>
                  </a:lnTo>
                  <a:lnTo>
                    <a:pt x="19" y="0"/>
                  </a:lnTo>
                  <a:lnTo>
                    <a:pt x="76" y="0"/>
                  </a:lnTo>
                </a:path>
              </a:pathLst>
            </a:custGeom>
            <a:noFill/>
            <a:ln w="38100" cap="flat">
              <a:solidFill>
                <a:srgbClr val="009300"/>
              </a:solidFill>
              <a:prstDash val="solid"/>
              <a:round/>
              <a:headEnd type="none" w="med" len="med"/>
              <a:tailEnd type="none" w="med" len="med"/>
            </a:ln>
            <a:effectLst/>
          </p:spPr>
          <p:txBody>
            <a:bodyPr wrap="none" anchor="ctr"/>
            <a:lstStyle/>
            <a:p>
              <a:endParaRPr lang="en-US"/>
            </a:p>
          </p:txBody>
        </p:sp>
        <p:sp>
          <p:nvSpPr>
            <p:cNvPr id="28677" name="SMARTInkAnnotation175"/>
            <p:cNvSpPr>
              <a:spLocks/>
            </p:cNvSpPr>
            <p:nvPr/>
          </p:nvSpPr>
          <p:spPr bwMode="auto">
            <a:xfrm>
              <a:off x="1459" y="1294"/>
              <a:ext cx="82" cy="6"/>
            </a:xfrm>
            <a:custGeom>
              <a:avLst/>
              <a:gdLst/>
              <a:ahLst/>
              <a:cxnLst>
                <a:cxn ang="0">
                  <a:pos x="0" y="0"/>
                </a:cxn>
                <a:cxn ang="0">
                  <a:pos x="38" y="0"/>
                </a:cxn>
                <a:cxn ang="0">
                  <a:pos x="43" y="1"/>
                </a:cxn>
                <a:cxn ang="0">
                  <a:pos x="48" y="2"/>
                </a:cxn>
                <a:cxn ang="0">
                  <a:pos x="52" y="3"/>
                </a:cxn>
                <a:cxn ang="0">
                  <a:pos x="57" y="4"/>
                </a:cxn>
                <a:cxn ang="0">
                  <a:pos x="63" y="4"/>
                </a:cxn>
                <a:cxn ang="0">
                  <a:pos x="81" y="5"/>
                </a:cxn>
              </a:cxnLst>
              <a:rect l="0" t="0" r="r" b="b"/>
              <a:pathLst>
                <a:path w="82" h="6">
                  <a:moveTo>
                    <a:pt x="0" y="0"/>
                  </a:moveTo>
                  <a:lnTo>
                    <a:pt x="38" y="0"/>
                  </a:lnTo>
                  <a:lnTo>
                    <a:pt x="43" y="1"/>
                  </a:lnTo>
                  <a:lnTo>
                    <a:pt x="48" y="2"/>
                  </a:lnTo>
                  <a:lnTo>
                    <a:pt x="52" y="3"/>
                  </a:lnTo>
                  <a:lnTo>
                    <a:pt x="57" y="4"/>
                  </a:lnTo>
                  <a:lnTo>
                    <a:pt x="63" y="4"/>
                  </a:lnTo>
                  <a:lnTo>
                    <a:pt x="81" y="5"/>
                  </a:lnTo>
                </a:path>
              </a:pathLst>
            </a:custGeom>
            <a:noFill/>
            <a:ln w="38100" cap="flat">
              <a:solidFill>
                <a:srgbClr val="009300"/>
              </a:solidFill>
              <a:prstDash val="solid"/>
              <a:round/>
              <a:headEnd type="none" w="med" len="med"/>
              <a:tailEnd type="none" w="med" len="med"/>
            </a:ln>
            <a:effectLst/>
          </p:spPr>
          <p:txBody>
            <a:bodyPr wrap="none" anchor="ctr"/>
            <a:lstStyle/>
            <a:p>
              <a:endParaRPr lang="en-US"/>
            </a:p>
          </p:txBody>
        </p:sp>
        <p:sp>
          <p:nvSpPr>
            <p:cNvPr id="28678" name="SMARTInkAnnotation176"/>
            <p:cNvSpPr>
              <a:spLocks/>
            </p:cNvSpPr>
            <p:nvPr/>
          </p:nvSpPr>
          <p:spPr bwMode="auto">
            <a:xfrm>
              <a:off x="1063" y="1299"/>
              <a:ext cx="97" cy="6"/>
            </a:xfrm>
            <a:custGeom>
              <a:avLst/>
              <a:gdLst/>
              <a:ahLst/>
              <a:cxnLst>
                <a:cxn ang="0">
                  <a:pos x="0" y="0"/>
                </a:cxn>
                <a:cxn ang="0">
                  <a:pos x="51" y="0"/>
                </a:cxn>
                <a:cxn ang="0">
                  <a:pos x="56" y="1"/>
                </a:cxn>
                <a:cxn ang="0">
                  <a:pos x="61" y="2"/>
                </a:cxn>
                <a:cxn ang="0">
                  <a:pos x="66" y="3"/>
                </a:cxn>
                <a:cxn ang="0">
                  <a:pos x="70" y="4"/>
                </a:cxn>
                <a:cxn ang="0">
                  <a:pos x="74" y="4"/>
                </a:cxn>
                <a:cxn ang="0">
                  <a:pos x="78" y="5"/>
                </a:cxn>
                <a:cxn ang="0">
                  <a:pos x="82" y="5"/>
                </a:cxn>
                <a:cxn ang="0">
                  <a:pos x="96" y="5"/>
                </a:cxn>
              </a:cxnLst>
              <a:rect l="0" t="0" r="r" b="b"/>
              <a:pathLst>
                <a:path w="97" h="6">
                  <a:moveTo>
                    <a:pt x="0" y="0"/>
                  </a:moveTo>
                  <a:lnTo>
                    <a:pt x="51" y="0"/>
                  </a:lnTo>
                  <a:lnTo>
                    <a:pt x="56" y="1"/>
                  </a:lnTo>
                  <a:lnTo>
                    <a:pt x="61" y="2"/>
                  </a:lnTo>
                  <a:lnTo>
                    <a:pt x="66" y="3"/>
                  </a:lnTo>
                  <a:lnTo>
                    <a:pt x="70" y="4"/>
                  </a:lnTo>
                  <a:lnTo>
                    <a:pt x="74" y="4"/>
                  </a:lnTo>
                  <a:lnTo>
                    <a:pt x="78" y="5"/>
                  </a:lnTo>
                  <a:lnTo>
                    <a:pt x="82" y="5"/>
                  </a:lnTo>
                  <a:lnTo>
                    <a:pt x="96"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79" name="SMARTInkAnnotation177"/>
            <p:cNvSpPr>
              <a:spLocks/>
            </p:cNvSpPr>
            <p:nvPr/>
          </p:nvSpPr>
          <p:spPr bwMode="auto">
            <a:xfrm>
              <a:off x="1433" y="1325"/>
              <a:ext cx="72" cy="6"/>
            </a:xfrm>
            <a:custGeom>
              <a:avLst/>
              <a:gdLst/>
              <a:ahLst/>
              <a:cxnLst>
                <a:cxn ang="0">
                  <a:pos x="0" y="0"/>
                </a:cxn>
                <a:cxn ang="0">
                  <a:pos x="19" y="2"/>
                </a:cxn>
                <a:cxn ang="0">
                  <a:pos x="26" y="3"/>
                </a:cxn>
                <a:cxn ang="0">
                  <a:pos x="33" y="4"/>
                </a:cxn>
                <a:cxn ang="0">
                  <a:pos x="39" y="4"/>
                </a:cxn>
                <a:cxn ang="0">
                  <a:pos x="50" y="5"/>
                </a:cxn>
                <a:cxn ang="0">
                  <a:pos x="71" y="5"/>
                </a:cxn>
              </a:cxnLst>
              <a:rect l="0" t="0" r="r" b="b"/>
              <a:pathLst>
                <a:path w="72" h="6">
                  <a:moveTo>
                    <a:pt x="0" y="0"/>
                  </a:moveTo>
                  <a:lnTo>
                    <a:pt x="19" y="2"/>
                  </a:lnTo>
                  <a:lnTo>
                    <a:pt x="26" y="3"/>
                  </a:lnTo>
                  <a:lnTo>
                    <a:pt x="33" y="4"/>
                  </a:lnTo>
                  <a:lnTo>
                    <a:pt x="39" y="4"/>
                  </a:lnTo>
                  <a:lnTo>
                    <a:pt x="50" y="5"/>
                  </a:lnTo>
                  <a:lnTo>
                    <a:pt x="71"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0" name="SMARTInkAnnotation178"/>
            <p:cNvSpPr>
              <a:spLocks/>
            </p:cNvSpPr>
            <p:nvPr/>
          </p:nvSpPr>
          <p:spPr bwMode="auto">
            <a:xfrm>
              <a:off x="951" y="872"/>
              <a:ext cx="107" cy="413"/>
            </a:xfrm>
            <a:custGeom>
              <a:avLst/>
              <a:gdLst/>
              <a:ahLst/>
              <a:cxnLst>
                <a:cxn ang="0">
                  <a:pos x="91" y="412"/>
                </a:cxn>
                <a:cxn ang="0">
                  <a:pos x="75" y="407"/>
                </a:cxn>
                <a:cxn ang="0">
                  <a:pos x="69" y="404"/>
                </a:cxn>
                <a:cxn ang="0">
                  <a:pos x="64" y="401"/>
                </a:cxn>
                <a:cxn ang="0">
                  <a:pos x="60" y="398"/>
                </a:cxn>
                <a:cxn ang="0">
                  <a:pos x="55" y="395"/>
                </a:cxn>
                <a:cxn ang="0">
                  <a:pos x="52" y="391"/>
                </a:cxn>
                <a:cxn ang="0">
                  <a:pos x="48" y="388"/>
                </a:cxn>
                <a:cxn ang="0">
                  <a:pos x="41" y="382"/>
                </a:cxn>
                <a:cxn ang="0">
                  <a:pos x="37" y="378"/>
                </a:cxn>
                <a:cxn ang="0">
                  <a:pos x="34" y="374"/>
                </a:cxn>
                <a:cxn ang="0">
                  <a:pos x="32" y="370"/>
                </a:cxn>
                <a:cxn ang="0">
                  <a:pos x="30" y="365"/>
                </a:cxn>
                <a:cxn ang="0">
                  <a:pos x="27" y="361"/>
                </a:cxn>
                <a:cxn ang="0">
                  <a:pos x="24" y="356"/>
                </a:cxn>
                <a:cxn ang="0">
                  <a:pos x="21" y="351"/>
                </a:cxn>
                <a:cxn ang="0">
                  <a:pos x="19" y="345"/>
                </a:cxn>
                <a:cxn ang="0">
                  <a:pos x="16" y="339"/>
                </a:cxn>
                <a:cxn ang="0">
                  <a:pos x="14" y="333"/>
                </a:cxn>
                <a:cxn ang="0">
                  <a:pos x="12" y="327"/>
                </a:cxn>
                <a:cxn ang="0">
                  <a:pos x="9" y="313"/>
                </a:cxn>
                <a:cxn ang="0">
                  <a:pos x="7" y="306"/>
                </a:cxn>
                <a:cxn ang="0">
                  <a:pos x="3" y="291"/>
                </a:cxn>
                <a:cxn ang="0">
                  <a:pos x="2" y="283"/>
                </a:cxn>
                <a:cxn ang="0">
                  <a:pos x="1" y="276"/>
                </a:cxn>
                <a:cxn ang="0">
                  <a:pos x="1" y="269"/>
                </a:cxn>
                <a:cxn ang="0">
                  <a:pos x="0" y="261"/>
                </a:cxn>
                <a:cxn ang="0">
                  <a:pos x="0" y="245"/>
                </a:cxn>
                <a:cxn ang="0">
                  <a:pos x="1" y="238"/>
                </a:cxn>
                <a:cxn ang="0">
                  <a:pos x="1" y="230"/>
                </a:cxn>
                <a:cxn ang="0">
                  <a:pos x="3" y="223"/>
                </a:cxn>
                <a:cxn ang="0">
                  <a:pos x="3" y="215"/>
                </a:cxn>
                <a:cxn ang="0">
                  <a:pos x="4" y="206"/>
                </a:cxn>
                <a:cxn ang="0">
                  <a:pos x="4" y="197"/>
                </a:cxn>
                <a:cxn ang="0">
                  <a:pos x="6" y="188"/>
                </a:cxn>
                <a:cxn ang="0">
                  <a:pos x="8" y="179"/>
                </a:cxn>
                <a:cxn ang="0">
                  <a:pos x="10" y="170"/>
                </a:cxn>
                <a:cxn ang="0">
                  <a:pos x="13" y="162"/>
                </a:cxn>
                <a:cxn ang="0">
                  <a:pos x="16" y="153"/>
                </a:cxn>
                <a:cxn ang="0">
                  <a:pos x="22" y="136"/>
                </a:cxn>
                <a:cxn ang="0">
                  <a:pos x="29" y="119"/>
                </a:cxn>
                <a:cxn ang="0">
                  <a:pos x="32" y="111"/>
                </a:cxn>
                <a:cxn ang="0">
                  <a:pos x="35" y="104"/>
                </a:cxn>
                <a:cxn ang="0">
                  <a:pos x="39" y="96"/>
                </a:cxn>
                <a:cxn ang="0">
                  <a:pos x="43" y="89"/>
                </a:cxn>
                <a:cxn ang="0">
                  <a:pos x="47" y="82"/>
                </a:cxn>
                <a:cxn ang="0">
                  <a:pos x="52" y="75"/>
                </a:cxn>
                <a:cxn ang="0">
                  <a:pos x="56" y="68"/>
                </a:cxn>
                <a:cxn ang="0">
                  <a:pos x="60" y="61"/>
                </a:cxn>
                <a:cxn ang="0">
                  <a:pos x="63" y="55"/>
                </a:cxn>
                <a:cxn ang="0">
                  <a:pos x="68" y="48"/>
                </a:cxn>
                <a:cxn ang="0">
                  <a:pos x="72" y="43"/>
                </a:cxn>
                <a:cxn ang="0">
                  <a:pos x="77" y="37"/>
                </a:cxn>
                <a:cxn ang="0">
                  <a:pos x="81" y="32"/>
                </a:cxn>
                <a:cxn ang="0">
                  <a:pos x="89" y="24"/>
                </a:cxn>
                <a:cxn ang="0">
                  <a:pos x="92" y="20"/>
                </a:cxn>
                <a:cxn ang="0">
                  <a:pos x="94" y="16"/>
                </a:cxn>
                <a:cxn ang="0">
                  <a:pos x="97" y="13"/>
                </a:cxn>
                <a:cxn ang="0">
                  <a:pos x="99" y="10"/>
                </a:cxn>
                <a:cxn ang="0">
                  <a:pos x="101" y="7"/>
                </a:cxn>
                <a:cxn ang="0">
                  <a:pos x="106" y="0"/>
                </a:cxn>
              </a:cxnLst>
              <a:rect l="0" t="0" r="r" b="b"/>
              <a:pathLst>
                <a:path w="107" h="413">
                  <a:moveTo>
                    <a:pt x="91" y="412"/>
                  </a:moveTo>
                  <a:lnTo>
                    <a:pt x="75" y="407"/>
                  </a:lnTo>
                  <a:lnTo>
                    <a:pt x="69" y="404"/>
                  </a:lnTo>
                  <a:lnTo>
                    <a:pt x="64" y="401"/>
                  </a:lnTo>
                  <a:lnTo>
                    <a:pt x="60" y="398"/>
                  </a:lnTo>
                  <a:lnTo>
                    <a:pt x="55" y="395"/>
                  </a:lnTo>
                  <a:lnTo>
                    <a:pt x="52" y="391"/>
                  </a:lnTo>
                  <a:lnTo>
                    <a:pt x="48" y="388"/>
                  </a:lnTo>
                  <a:lnTo>
                    <a:pt x="41" y="382"/>
                  </a:lnTo>
                  <a:lnTo>
                    <a:pt x="37" y="378"/>
                  </a:lnTo>
                  <a:lnTo>
                    <a:pt x="34" y="374"/>
                  </a:lnTo>
                  <a:lnTo>
                    <a:pt x="32" y="370"/>
                  </a:lnTo>
                  <a:lnTo>
                    <a:pt x="30" y="365"/>
                  </a:lnTo>
                  <a:lnTo>
                    <a:pt x="27" y="361"/>
                  </a:lnTo>
                  <a:lnTo>
                    <a:pt x="24" y="356"/>
                  </a:lnTo>
                  <a:lnTo>
                    <a:pt x="21" y="351"/>
                  </a:lnTo>
                  <a:lnTo>
                    <a:pt x="19" y="345"/>
                  </a:lnTo>
                  <a:lnTo>
                    <a:pt x="16" y="339"/>
                  </a:lnTo>
                  <a:lnTo>
                    <a:pt x="14" y="333"/>
                  </a:lnTo>
                  <a:lnTo>
                    <a:pt x="12" y="327"/>
                  </a:lnTo>
                  <a:lnTo>
                    <a:pt x="9" y="313"/>
                  </a:lnTo>
                  <a:lnTo>
                    <a:pt x="7" y="306"/>
                  </a:lnTo>
                  <a:lnTo>
                    <a:pt x="3" y="291"/>
                  </a:lnTo>
                  <a:lnTo>
                    <a:pt x="2" y="283"/>
                  </a:lnTo>
                  <a:lnTo>
                    <a:pt x="1" y="276"/>
                  </a:lnTo>
                  <a:lnTo>
                    <a:pt x="1" y="269"/>
                  </a:lnTo>
                  <a:lnTo>
                    <a:pt x="0" y="261"/>
                  </a:lnTo>
                  <a:lnTo>
                    <a:pt x="0" y="245"/>
                  </a:lnTo>
                  <a:lnTo>
                    <a:pt x="1" y="238"/>
                  </a:lnTo>
                  <a:lnTo>
                    <a:pt x="1" y="230"/>
                  </a:lnTo>
                  <a:lnTo>
                    <a:pt x="3" y="223"/>
                  </a:lnTo>
                  <a:lnTo>
                    <a:pt x="3" y="215"/>
                  </a:lnTo>
                  <a:lnTo>
                    <a:pt x="4" y="206"/>
                  </a:lnTo>
                  <a:lnTo>
                    <a:pt x="4" y="197"/>
                  </a:lnTo>
                  <a:lnTo>
                    <a:pt x="6" y="188"/>
                  </a:lnTo>
                  <a:lnTo>
                    <a:pt x="8" y="179"/>
                  </a:lnTo>
                  <a:lnTo>
                    <a:pt x="10" y="170"/>
                  </a:lnTo>
                  <a:lnTo>
                    <a:pt x="13" y="162"/>
                  </a:lnTo>
                  <a:lnTo>
                    <a:pt x="16" y="153"/>
                  </a:lnTo>
                  <a:lnTo>
                    <a:pt x="22" y="136"/>
                  </a:lnTo>
                  <a:lnTo>
                    <a:pt x="29" y="119"/>
                  </a:lnTo>
                  <a:lnTo>
                    <a:pt x="32" y="111"/>
                  </a:lnTo>
                  <a:lnTo>
                    <a:pt x="35" y="104"/>
                  </a:lnTo>
                  <a:lnTo>
                    <a:pt x="39" y="96"/>
                  </a:lnTo>
                  <a:lnTo>
                    <a:pt x="43" y="89"/>
                  </a:lnTo>
                  <a:lnTo>
                    <a:pt x="47" y="82"/>
                  </a:lnTo>
                  <a:lnTo>
                    <a:pt x="52" y="75"/>
                  </a:lnTo>
                  <a:lnTo>
                    <a:pt x="56" y="68"/>
                  </a:lnTo>
                  <a:lnTo>
                    <a:pt x="60" y="61"/>
                  </a:lnTo>
                  <a:lnTo>
                    <a:pt x="63" y="55"/>
                  </a:lnTo>
                  <a:lnTo>
                    <a:pt x="68" y="48"/>
                  </a:lnTo>
                  <a:lnTo>
                    <a:pt x="72" y="43"/>
                  </a:lnTo>
                  <a:lnTo>
                    <a:pt x="77" y="37"/>
                  </a:lnTo>
                  <a:lnTo>
                    <a:pt x="81" y="32"/>
                  </a:lnTo>
                  <a:lnTo>
                    <a:pt x="89" y="24"/>
                  </a:lnTo>
                  <a:lnTo>
                    <a:pt x="92" y="20"/>
                  </a:lnTo>
                  <a:lnTo>
                    <a:pt x="94" y="16"/>
                  </a:lnTo>
                  <a:lnTo>
                    <a:pt x="97" y="13"/>
                  </a:lnTo>
                  <a:lnTo>
                    <a:pt x="99" y="10"/>
                  </a:lnTo>
                  <a:lnTo>
                    <a:pt x="101" y="7"/>
                  </a:lnTo>
                  <a:lnTo>
                    <a:pt x="10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1" name="SMARTInkAnnotation179"/>
            <p:cNvSpPr>
              <a:spLocks/>
            </p:cNvSpPr>
            <p:nvPr/>
          </p:nvSpPr>
          <p:spPr bwMode="auto">
            <a:xfrm>
              <a:off x="1079" y="710"/>
              <a:ext cx="96" cy="97"/>
            </a:xfrm>
            <a:custGeom>
              <a:avLst/>
              <a:gdLst/>
              <a:ahLst/>
              <a:cxnLst>
                <a:cxn ang="0">
                  <a:pos x="93" y="7"/>
                </a:cxn>
                <a:cxn ang="0">
                  <a:pos x="90" y="6"/>
                </a:cxn>
                <a:cxn ang="0">
                  <a:pos x="87" y="5"/>
                </a:cxn>
                <a:cxn ang="0">
                  <a:pos x="83" y="2"/>
                </a:cxn>
                <a:cxn ang="0">
                  <a:pos x="80" y="1"/>
                </a:cxn>
                <a:cxn ang="0">
                  <a:pos x="76" y="0"/>
                </a:cxn>
                <a:cxn ang="0">
                  <a:pos x="71" y="0"/>
                </a:cxn>
                <a:cxn ang="0">
                  <a:pos x="61" y="0"/>
                </a:cxn>
                <a:cxn ang="0">
                  <a:pos x="54" y="1"/>
                </a:cxn>
                <a:cxn ang="0">
                  <a:pos x="48" y="4"/>
                </a:cxn>
                <a:cxn ang="0">
                  <a:pos x="41" y="9"/>
                </a:cxn>
                <a:cxn ang="0">
                  <a:pos x="36" y="15"/>
                </a:cxn>
                <a:cxn ang="0">
                  <a:pos x="23" y="35"/>
                </a:cxn>
                <a:cxn ang="0">
                  <a:pos x="18" y="43"/>
                </a:cxn>
                <a:cxn ang="0">
                  <a:pos x="10" y="56"/>
                </a:cxn>
                <a:cxn ang="0">
                  <a:pos x="7" y="66"/>
                </a:cxn>
                <a:cxn ang="0">
                  <a:pos x="4" y="75"/>
                </a:cxn>
                <a:cxn ang="0">
                  <a:pos x="2" y="81"/>
                </a:cxn>
                <a:cxn ang="0">
                  <a:pos x="0" y="87"/>
                </a:cxn>
                <a:cxn ang="0">
                  <a:pos x="0" y="92"/>
                </a:cxn>
                <a:cxn ang="0">
                  <a:pos x="2" y="94"/>
                </a:cxn>
                <a:cxn ang="0">
                  <a:pos x="6" y="96"/>
                </a:cxn>
                <a:cxn ang="0">
                  <a:pos x="9" y="96"/>
                </a:cxn>
                <a:cxn ang="0">
                  <a:pos x="12" y="96"/>
                </a:cxn>
                <a:cxn ang="0">
                  <a:pos x="16" y="94"/>
                </a:cxn>
                <a:cxn ang="0">
                  <a:pos x="19" y="89"/>
                </a:cxn>
                <a:cxn ang="0">
                  <a:pos x="23" y="84"/>
                </a:cxn>
                <a:cxn ang="0">
                  <a:pos x="29" y="80"/>
                </a:cxn>
                <a:cxn ang="0">
                  <a:pos x="33" y="75"/>
                </a:cxn>
                <a:cxn ang="0">
                  <a:pos x="37" y="68"/>
                </a:cxn>
                <a:cxn ang="0">
                  <a:pos x="41" y="59"/>
                </a:cxn>
                <a:cxn ang="0">
                  <a:pos x="44" y="53"/>
                </a:cxn>
                <a:cxn ang="0">
                  <a:pos x="48" y="48"/>
                </a:cxn>
                <a:cxn ang="0">
                  <a:pos x="51" y="44"/>
                </a:cxn>
                <a:cxn ang="0">
                  <a:pos x="53" y="41"/>
                </a:cxn>
                <a:cxn ang="0">
                  <a:pos x="54" y="37"/>
                </a:cxn>
                <a:cxn ang="0">
                  <a:pos x="55" y="40"/>
                </a:cxn>
                <a:cxn ang="0">
                  <a:pos x="57" y="46"/>
                </a:cxn>
                <a:cxn ang="0">
                  <a:pos x="59" y="50"/>
                </a:cxn>
                <a:cxn ang="0">
                  <a:pos x="59" y="54"/>
                </a:cxn>
                <a:cxn ang="0">
                  <a:pos x="59" y="60"/>
                </a:cxn>
                <a:cxn ang="0">
                  <a:pos x="61" y="66"/>
                </a:cxn>
                <a:cxn ang="0">
                  <a:pos x="63" y="72"/>
                </a:cxn>
                <a:cxn ang="0">
                  <a:pos x="64" y="77"/>
                </a:cxn>
                <a:cxn ang="0">
                  <a:pos x="64" y="81"/>
                </a:cxn>
                <a:cxn ang="0">
                  <a:pos x="65" y="84"/>
                </a:cxn>
                <a:cxn ang="0">
                  <a:pos x="67" y="85"/>
                </a:cxn>
                <a:cxn ang="0">
                  <a:pos x="75" y="86"/>
                </a:cxn>
              </a:cxnLst>
              <a:rect l="0" t="0" r="r" b="b"/>
              <a:pathLst>
                <a:path w="96" h="97">
                  <a:moveTo>
                    <a:pt x="95" y="10"/>
                  </a:moveTo>
                  <a:lnTo>
                    <a:pt x="93" y="7"/>
                  </a:lnTo>
                  <a:lnTo>
                    <a:pt x="91" y="6"/>
                  </a:lnTo>
                  <a:lnTo>
                    <a:pt x="90" y="6"/>
                  </a:lnTo>
                  <a:lnTo>
                    <a:pt x="88" y="5"/>
                  </a:lnTo>
                  <a:lnTo>
                    <a:pt x="87" y="5"/>
                  </a:lnTo>
                  <a:lnTo>
                    <a:pt x="85" y="4"/>
                  </a:lnTo>
                  <a:lnTo>
                    <a:pt x="83" y="2"/>
                  </a:lnTo>
                  <a:lnTo>
                    <a:pt x="82" y="1"/>
                  </a:lnTo>
                  <a:lnTo>
                    <a:pt x="80" y="1"/>
                  </a:lnTo>
                  <a:lnTo>
                    <a:pt x="78" y="0"/>
                  </a:lnTo>
                  <a:lnTo>
                    <a:pt x="76" y="0"/>
                  </a:lnTo>
                  <a:lnTo>
                    <a:pt x="73" y="0"/>
                  </a:lnTo>
                  <a:lnTo>
                    <a:pt x="71" y="0"/>
                  </a:lnTo>
                  <a:lnTo>
                    <a:pt x="64" y="0"/>
                  </a:lnTo>
                  <a:lnTo>
                    <a:pt x="61" y="0"/>
                  </a:lnTo>
                  <a:lnTo>
                    <a:pt x="58" y="0"/>
                  </a:lnTo>
                  <a:lnTo>
                    <a:pt x="54" y="1"/>
                  </a:lnTo>
                  <a:lnTo>
                    <a:pt x="51" y="2"/>
                  </a:lnTo>
                  <a:lnTo>
                    <a:pt x="48" y="4"/>
                  </a:lnTo>
                  <a:lnTo>
                    <a:pt x="44" y="7"/>
                  </a:lnTo>
                  <a:lnTo>
                    <a:pt x="41" y="9"/>
                  </a:lnTo>
                  <a:lnTo>
                    <a:pt x="38" y="12"/>
                  </a:lnTo>
                  <a:lnTo>
                    <a:pt x="36" y="15"/>
                  </a:lnTo>
                  <a:lnTo>
                    <a:pt x="25" y="31"/>
                  </a:lnTo>
                  <a:lnTo>
                    <a:pt x="23" y="35"/>
                  </a:lnTo>
                  <a:lnTo>
                    <a:pt x="20" y="39"/>
                  </a:lnTo>
                  <a:lnTo>
                    <a:pt x="18" y="43"/>
                  </a:lnTo>
                  <a:lnTo>
                    <a:pt x="16" y="47"/>
                  </a:lnTo>
                  <a:lnTo>
                    <a:pt x="10" y="56"/>
                  </a:lnTo>
                  <a:lnTo>
                    <a:pt x="8" y="61"/>
                  </a:lnTo>
                  <a:lnTo>
                    <a:pt x="7" y="66"/>
                  </a:lnTo>
                  <a:lnTo>
                    <a:pt x="6" y="71"/>
                  </a:lnTo>
                  <a:lnTo>
                    <a:pt x="4" y="75"/>
                  </a:lnTo>
                  <a:lnTo>
                    <a:pt x="3" y="78"/>
                  </a:lnTo>
                  <a:lnTo>
                    <a:pt x="2" y="81"/>
                  </a:lnTo>
                  <a:lnTo>
                    <a:pt x="1" y="84"/>
                  </a:lnTo>
                  <a:lnTo>
                    <a:pt x="0" y="87"/>
                  </a:lnTo>
                  <a:lnTo>
                    <a:pt x="0" y="90"/>
                  </a:lnTo>
                  <a:lnTo>
                    <a:pt x="0" y="92"/>
                  </a:lnTo>
                  <a:lnTo>
                    <a:pt x="1" y="93"/>
                  </a:lnTo>
                  <a:lnTo>
                    <a:pt x="2" y="94"/>
                  </a:lnTo>
                  <a:lnTo>
                    <a:pt x="3" y="95"/>
                  </a:lnTo>
                  <a:lnTo>
                    <a:pt x="6" y="96"/>
                  </a:lnTo>
                  <a:lnTo>
                    <a:pt x="7" y="96"/>
                  </a:lnTo>
                  <a:lnTo>
                    <a:pt x="9" y="96"/>
                  </a:lnTo>
                  <a:lnTo>
                    <a:pt x="11" y="96"/>
                  </a:lnTo>
                  <a:lnTo>
                    <a:pt x="12" y="96"/>
                  </a:lnTo>
                  <a:lnTo>
                    <a:pt x="14" y="95"/>
                  </a:lnTo>
                  <a:lnTo>
                    <a:pt x="16" y="94"/>
                  </a:lnTo>
                  <a:lnTo>
                    <a:pt x="17" y="92"/>
                  </a:lnTo>
                  <a:lnTo>
                    <a:pt x="19" y="89"/>
                  </a:lnTo>
                  <a:lnTo>
                    <a:pt x="21" y="86"/>
                  </a:lnTo>
                  <a:lnTo>
                    <a:pt x="23" y="84"/>
                  </a:lnTo>
                  <a:lnTo>
                    <a:pt x="26" y="82"/>
                  </a:lnTo>
                  <a:lnTo>
                    <a:pt x="29" y="80"/>
                  </a:lnTo>
                  <a:lnTo>
                    <a:pt x="31" y="77"/>
                  </a:lnTo>
                  <a:lnTo>
                    <a:pt x="33" y="75"/>
                  </a:lnTo>
                  <a:lnTo>
                    <a:pt x="35" y="72"/>
                  </a:lnTo>
                  <a:lnTo>
                    <a:pt x="37" y="68"/>
                  </a:lnTo>
                  <a:lnTo>
                    <a:pt x="39" y="64"/>
                  </a:lnTo>
                  <a:lnTo>
                    <a:pt x="41" y="59"/>
                  </a:lnTo>
                  <a:lnTo>
                    <a:pt x="43" y="56"/>
                  </a:lnTo>
                  <a:lnTo>
                    <a:pt x="44" y="53"/>
                  </a:lnTo>
                  <a:lnTo>
                    <a:pt x="46" y="50"/>
                  </a:lnTo>
                  <a:lnTo>
                    <a:pt x="48" y="48"/>
                  </a:lnTo>
                  <a:lnTo>
                    <a:pt x="50" y="46"/>
                  </a:lnTo>
                  <a:lnTo>
                    <a:pt x="51" y="44"/>
                  </a:lnTo>
                  <a:lnTo>
                    <a:pt x="52" y="42"/>
                  </a:lnTo>
                  <a:lnTo>
                    <a:pt x="53" y="41"/>
                  </a:lnTo>
                  <a:lnTo>
                    <a:pt x="54" y="36"/>
                  </a:lnTo>
                  <a:lnTo>
                    <a:pt x="54" y="37"/>
                  </a:lnTo>
                  <a:lnTo>
                    <a:pt x="55" y="39"/>
                  </a:lnTo>
                  <a:lnTo>
                    <a:pt x="55" y="40"/>
                  </a:lnTo>
                  <a:lnTo>
                    <a:pt x="55" y="41"/>
                  </a:lnTo>
                  <a:lnTo>
                    <a:pt x="57" y="46"/>
                  </a:lnTo>
                  <a:lnTo>
                    <a:pt x="58" y="48"/>
                  </a:lnTo>
                  <a:lnTo>
                    <a:pt x="59" y="50"/>
                  </a:lnTo>
                  <a:lnTo>
                    <a:pt x="59" y="52"/>
                  </a:lnTo>
                  <a:lnTo>
                    <a:pt x="59" y="54"/>
                  </a:lnTo>
                  <a:lnTo>
                    <a:pt x="59" y="57"/>
                  </a:lnTo>
                  <a:lnTo>
                    <a:pt x="59" y="60"/>
                  </a:lnTo>
                  <a:lnTo>
                    <a:pt x="60" y="63"/>
                  </a:lnTo>
                  <a:lnTo>
                    <a:pt x="61" y="66"/>
                  </a:lnTo>
                  <a:lnTo>
                    <a:pt x="62" y="69"/>
                  </a:lnTo>
                  <a:lnTo>
                    <a:pt x="63" y="72"/>
                  </a:lnTo>
                  <a:lnTo>
                    <a:pt x="64" y="75"/>
                  </a:lnTo>
                  <a:lnTo>
                    <a:pt x="64" y="77"/>
                  </a:lnTo>
                  <a:lnTo>
                    <a:pt x="64" y="79"/>
                  </a:lnTo>
                  <a:lnTo>
                    <a:pt x="64" y="81"/>
                  </a:lnTo>
                  <a:lnTo>
                    <a:pt x="65" y="82"/>
                  </a:lnTo>
                  <a:lnTo>
                    <a:pt x="65" y="84"/>
                  </a:lnTo>
                  <a:lnTo>
                    <a:pt x="66" y="84"/>
                  </a:lnTo>
                  <a:lnTo>
                    <a:pt x="67" y="85"/>
                  </a:lnTo>
                  <a:lnTo>
                    <a:pt x="70" y="86"/>
                  </a:lnTo>
                  <a:lnTo>
                    <a:pt x="75" y="8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2" name="SMARTInkAnnotation180"/>
            <p:cNvSpPr>
              <a:spLocks/>
            </p:cNvSpPr>
            <p:nvPr/>
          </p:nvSpPr>
          <p:spPr bwMode="auto">
            <a:xfrm>
              <a:off x="1187" y="618"/>
              <a:ext cx="29" cy="148"/>
            </a:xfrm>
            <a:custGeom>
              <a:avLst/>
              <a:gdLst/>
              <a:ahLst/>
              <a:cxnLst>
                <a:cxn ang="0">
                  <a:pos x="2" y="0"/>
                </a:cxn>
                <a:cxn ang="0">
                  <a:pos x="2" y="3"/>
                </a:cxn>
                <a:cxn ang="0">
                  <a:pos x="2" y="4"/>
                </a:cxn>
                <a:cxn ang="0">
                  <a:pos x="1" y="6"/>
                </a:cxn>
                <a:cxn ang="0">
                  <a:pos x="0" y="7"/>
                </a:cxn>
                <a:cxn ang="0">
                  <a:pos x="0" y="9"/>
                </a:cxn>
                <a:cxn ang="0">
                  <a:pos x="0" y="12"/>
                </a:cxn>
                <a:cxn ang="0">
                  <a:pos x="1" y="15"/>
                </a:cxn>
                <a:cxn ang="0">
                  <a:pos x="1" y="18"/>
                </a:cxn>
                <a:cxn ang="0">
                  <a:pos x="2" y="22"/>
                </a:cxn>
                <a:cxn ang="0">
                  <a:pos x="2" y="27"/>
                </a:cxn>
                <a:cxn ang="0">
                  <a:pos x="2" y="38"/>
                </a:cxn>
                <a:cxn ang="0">
                  <a:pos x="2" y="44"/>
                </a:cxn>
                <a:cxn ang="0">
                  <a:pos x="3" y="52"/>
                </a:cxn>
                <a:cxn ang="0">
                  <a:pos x="4" y="61"/>
                </a:cxn>
                <a:cxn ang="0">
                  <a:pos x="5" y="71"/>
                </a:cxn>
                <a:cxn ang="0">
                  <a:pos x="6" y="80"/>
                </a:cxn>
                <a:cxn ang="0">
                  <a:pos x="6" y="89"/>
                </a:cxn>
                <a:cxn ang="0">
                  <a:pos x="7" y="103"/>
                </a:cxn>
                <a:cxn ang="0">
                  <a:pos x="7" y="113"/>
                </a:cxn>
                <a:cxn ang="0">
                  <a:pos x="8" y="118"/>
                </a:cxn>
                <a:cxn ang="0">
                  <a:pos x="9" y="123"/>
                </a:cxn>
                <a:cxn ang="0">
                  <a:pos x="10" y="127"/>
                </a:cxn>
                <a:cxn ang="0">
                  <a:pos x="11" y="131"/>
                </a:cxn>
                <a:cxn ang="0">
                  <a:pos x="12" y="135"/>
                </a:cxn>
                <a:cxn ang="0">
                  <a:pos x="12" y="137"/>
                </a:cxn>
                <a:cxn ang="0">
                  <a:pos x="13" y="140"/>
                </a:cxn>
                <a:cxn ang="0">
                  <a:pos x="14" y="142"/>
                </a:cxn>
                <a:cxn ang="0">
                  <a:pos x="15" y="144"/>
                </a:cxn>
                <a:cxn ang="0">
                  <a:pos x="17" y="145"/>
                </a:cxn>
                <a:cxn ang="0">
                  <a:pos x="18" y="146"/>
                </a:cxn>
                <a:cxn ang="0">
                  <a:pos x="22" y="147"/>
                </a:cxn>
                <a:cxn ang="0">
                  <a:pos x="23" y="147"/>
                </a:cxn>
                <a:cxn ang="0">
                  <a:pos x="24" y="146"/>
                </a:cxn>
                <a:cxn ang="0">
                  <a:pos x="28" y="143"/>
                </a:cxn>
              </a:cxnLst>
              <a:rect l="0" t="0" r="r" b="b"/>
              <a:pathLst>
                <a:path w="29" h="148">
                  <a:moveTo>
                    <a:pt x="2" y="0"/>
                  </a:moveTo>
                  <a:lnTo>
                    <a:pt x="2" y="3"/>
                  </a:lnTo>
                  <a:lnTo>
                    <a:pt x="2" y="4"/>
                  </a:lnTo>
                  <a:lnTo>
                    <a:pt x="1" y="6"/>
                  </a:lnTo>
                  <a:lnTo>
                    <a:pt x="0" y="7"/>
                  </a:lnTo>
                  <a:lnTo>
                    <a:pt x="0" y="9"/>
                  </a:lnTo>
                  <a:lnTo>
                    <a:pt x="0" y="12"/>
                  </a:lnTo>
                  <a:lnTo>
                    <a:pt x="1" y="15"/>
                  </a:lnTo>
                  <a:lnTo>
                    <a:pt x="1" y="18"/>
                  </a:lnTo>
                  <a:lnTo>
                    <a:pt x="2" y="22"/>
                  </a:lnTo>
                  <a:lnTo>
                    <a:pt x="2" y="27"/>
                  </a:lnTo>
                  <a:lnTo>
                    <a:pt x="2" y="38"/>
                  </a:lnTo>
                  <a:lnTo>
                    <a:pt x="2" y="44"/>
                  </a:lnTo>
                  <a:lnTo>
                    <a:pt x="3" y="52"/>
                  </a:lnTo>
                  <a:lnTo>
                    <a:pt x="4" y="61"/>
                  </a:lnTo>
                  <a:lnTo>
                    <a:pt x="5" y="71"/>
                  </a:lnTo>
                  <a:lnTo>
                    <a:pt x="6" y="80"/>
                  </a:lnTo>
                  <a:lnTo>
                    <a:pt x="6" y="89"/>
                  </a:lnTo>
                  <a:lnTo>
                    <a:pt x="7" y="103"/>
                  </a:lnTo>
                  <a:lnTo>
                    <a:pt x="7" y="113"/>
                  </a:lnTo>
                  <a:lnTo>
                    <a:pt x="8" y="118"/>
                  </a:lnTo>
                  <a:lnTo>
                    <a:pt x="9" y="123"/>
                  </a:lnTo>
                  <a:lnTo>
                    <a:pt x="10" y="127"/>
                  </a:lnTo>
                  <a:lnTo>
                    <a:pt x="11" y="131"/>
                  </a:lnTo>
                  <a:lnTo>
                    <a:pt x="12" y="135"/>
                  </a:lnTo>
                  <a:lnTo>
                    <a:pt x="12" y="137"/>
                  </a:lnTo>
                  <a:lnTo>
                    <a:pt x="13" y="140"/>
                  </a:lnTo>
                  <a:lnTo>
                    <a:pt x="14" y="142"/>
                  </a:lnTo>
                  <a:lnTo>
                    <a:pt x="15" y="144"/>
                  </a:lnTo>
                  <a:lnTo>
                    <a:pt x="17" y="145"/>
                  </a:lnTo>
                  <a:lnTo>
                    <a:pt x="18" y="146"/>
                  </a:lnTo>
                  <a:lnTo>
                    <a:pt x="22" y="147"/>
                  </a:lnTo>
                  <a:lnTo>
                    <a:pt x="23" y="147"/>
                  </a:lnTo>
                  <a:lnTo>
                    <a:pt x="24" y="146"/>
                  </a:lnTo>
                  <a:lnTo>
                    <a:pt x="28" y="14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3" name="SMARTInkAnnotation181"/>
            <p:cNvSpPr>
              <a:spLocks/>
            </p:cNvSpPr>
            <p:nvPr/>
          </p:nvSpPr>
          <p:spPr bwMode="auto">
            <a:xfrm>
              <a:off x="1235" y="583"/>
              <a:ext cx="47" cy="145"/>
            </a:xfrm>
            <a:custGeom>
              <a:avLst/>
              <a:gdLst/>
              <a:ahLst/>
              <a:cxnLst>
                <a:cxn ang="0">
                  <a:pos x="0" y="0"/>
                </a:cxn>
                <a:cxn ang="0">
                  <a:pos x="0" y="9"/>
                </a:cxn>
                <a:cxn ang="0">
                  <a:pos x="1" y="12"/>
                </a:cxn>
                <a:cxn ang="0">
                  <a:pos x="2" y="15"/>
                </a:cxn>
                <a:cxn ang="0">
                  <a:pos x="3" y="19"/>
                </a:cxn>
                <a:cxn ang="0">
                  <a:pos x="4" y="22"/>
                </a:cxn>
                <a:cxn ang="0">
                  <a:pos x="4" y="27"/>
                </a:cxn>
                <a:cxn ang="0">
                  <a:pos x="5" y="31"/>
                </a:cxn>
                <a:cxn ang="0">
                  <a:pos x="5" y="36"/>
                </a:cxn>
                <a:cxn ang="0">
                  <a:pos x="6" y="41"/>
                </a:cxn>
                <a:cxn ang="0">
                  <a:pos x="8" y="46"/>
                </a:cxn>
                <a:cxn ang="0">
                  <a:pos x="8" y="51"/>
                </a:cxn>
                <a:cxn ang="0">
                  <a:pos x="8" y="57"/>
                </a:cxn>
                <a:cxn ang="0">
                  <a:pos x="7" y="63"/>
                </a:cxn>
                <a:cxn ang="0">
                  <a:pos x="7" y="70"/>
                </a:cxn>
                <a:cxn ang="0">
                  <a:pos x="7" y="76"/>
                </a:cxn>
                <a:cxn ang="0">
                  <a:pos x="8" y="83"/>
                </a:cxn>
                <a:cxn ang="0">
                  <a:pos x="9" y="90"/>
                </a:cxn>
                <a:cxn ang="0">
                  <a:pos x="9" y="96"/>
                </a:cxn>
                <a:cxn ang="0">
                  <a:pos x="10" y="103"/>
                </a:cxn>
                <a:cxn ang="0">
                  <a:pos x="11" y="109"/>
                </a:cxn>
                <a:cxn ang="0">
                  <a:pos x="12" y="115"/>
                </a:cxn>
                <a:cxn ang="0">
                  <a:pos x="13" y="121"/>
                </a:cxn>
                <a:cxn ang="0">
                  <a:pos x="14" y="125"/>
                </a:cxn>
                <a:cxn ang="0">
                  <a:pos x="16" y="128"/>
                </a:cxn>
                <a:cxn ang="0">
                  <a:pos x="17" y="131"/>
                </a:cxn>
                <a:cxn ang="0">
                  <a:pos x="19" y="134"/>
                </a:cxn>
                <a:cxn ang="0">
                  <a:pos x="21" y="136"/>
                </a:cxn>
                <a:cxn ang="0">
                  <a:pos x="22" y="138"/>
                </a:cxn>
                <a:cxn ang="0">
                  <a:pos x="24" y="140"/>
                </a:cxn>
                <a:cxn ang="0">
                  <a:pos x="26" y="142"/>
                </a:cxn>
                <a:cxn ang="0">
                  <a:pos x="27" y="143"/>
                </a:cxn>
                <a:cxn ang="0">
                  <a:pos x="29" y="144"/>
                </a:cxn>
                <a:cxn ang="0">
                  <a:pos x="31" y="144"/>
                </a:cxn>
                <a:cxn ang="0">
                  <a:pos x="32" y="143"/>
                </a:cxn>
                <a:cxn ang="0">
                  <a:pos x="34" y="142"/>
                </a:cxn>
                <a:cxn ang="0">
                  <a:pos x="36" y="139"/>
                </a:cxn>
                <a:cxn ang="0">
                  <a:pos x="37" y="137"/>
                </a:cxn>
                <a:cxn ang="0">
                  <a:pos x="39" y="133"/>
                </a:cxn>
                <a:cxn ang="0">
                  <a:pos x="41" y="130"/>
                </a:cxn>
                <a:cxn ang="0">
                  <a:pos x="46" y="117"/>
                </a:cxn>
              </a:cxnLst>
              <a:rect l="0" t="0" r="r" b="b"/>
              <a:pathLst>
                <a:path w="47" h="145">
                  <a:moveTo>
                    <a:pt x="0" y="0"/>
                  </a:moveTo>
                  <a:lnTo>
                    <a:pt x="0" y="9"/>
                  </a:lnTo>
                  <a:lnTo>
                    <a:pt x="1" y="12"/>
                  </a:lnTo>
                  <a:lnTo>
                    <a:pt x="2" y="15"/>
                  </a:lnTo>
                  <a:lnTo>
                    <a:pt x="3" y="19"/>
                  </a:lnTo>
                  <a:lnTo>
                    <a:pt x="4" y="22"/>
                  </a:lnTo>
                  <a:lnTo>
                    <a:pt x="4" y="27"/>
                  </a:lnTo>
                  <a:lnTo>
                    <a:pt x="5" y="31"/>
                  </a:lnTo>
                  <a:lnTo>
                    <a:pt x="5" y="36"/>
                  </a:lnTo>
                  <a:lnTo>
                    <a:pt x="6" y="41"/>
                  </a:lnTo>
                  <a:lnTo>
                    <a:pt x="8" y="46"/>
                  </a:lnTo>
                  <a:lnTo>
                    <a:pt x="8" y="51"/>
                  </a:lnTo>
                  <a:lnTo>
                    <a:pt x="8" y="57"/>
                  </a:lnTo>
                  <a:lnTo>
                    <a:pt x="7" y="63"/>
                  </a:lnTo>
                  <a:lnTo>
                    <a:pt x="7" y="70"/>
                  </a:lnTo>
                  <a:lnTo>
                    <a:pt x="7" y="76"/>
                  </a:lnTo>
                  <a:lnTo>
                    <a:pt x="8" y="83"/>
                  </a:lnTo>
                  <a:lnTo>
                    <a:pt x="9" y="90"/>
                  </a:lnTo>
                  <a:lnTo>
                    <a:pt x="9" y="96"/>
                  </a:lnTo>
                  <a:lnTo>
                    <a:pt x="10" y="103"/>
                  </a:lnTo>
                  <a:lnTo>
                    <a:pt x="11" y="109"/>
                  </a:lnTo>
                  <a:lnTo>
                    <a:pt x="12" y="115"/>
                  </a:lnTo>
                  <a:lnTo>
                    <a:pt x="13" y="121"/>
                  </a:lnTo>
                  <a:lnTo>
                    <a:pt x="14" y="125"/>
                  </a:lnTo>
                  <a:lnTo>
                    <a:pt x="16" y="128"/>
                  </a:lnTo>
                  <a:lnTo>
                    <a:pt x="17" y="131"/>
                  </a:lnTo>
                  <a:lnTo>
                    <a:pt x="19" y="134"/>
                  </a:lnTo>
                  <a:lnTo>
                    <a:pt x="21" y="136"/>
                  </a:lnTo>
                  <a:lnTo>
                    <a:pt x="22" y="138"/>
                  </a:lnTo>
                  <a:lnTo>
                    <a:pt x="24" y="140"/>
                  </a:lnTo>
                  <a:lnTo>
                    <a:pt x="26" y="142"/>
                  </a:lnTo>
                  <a:lnTo>
                    <a:pt x="27" y="143"/>
                  </a:lnTo>
                  <a:lnTo>
                    <a:pt x="29" y="144"/>
                  </a:lnTo>
                  <a:lnTo>
                    <a:pt x="31" y="144"/>
                  </a:lnTo>
                  <a:lnTo>
                    <a:pt x="32" y="143"/>
                  </a:lnTo>
                  <a:lnTo>
                    <a:pt x="34" y="142"/>
                  </a:lnTo>
                  <a:lnTo>
                    <a:pt x="36" y="139"/>
                  </a:lnTo>
                  <a:lnTo>
                    <a:pt x="37" y="137"/>
                  </a:lnTo>
                  <a:lnTo>
                    <a:pt x="39" y="133"/>
                  </a:lnTo>
                  <a:lnTo>
                    <a:pt x="41" y="130"/>
                  </a:lnTo>
                  <a:lnTo>
                    <a:pt x="46" y="11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4" name="SMARTInkAnnotation182"/>
            <p:cNvSpPr>
              <a:spLocks/>
            </p:cNvSpPr>
            <p:nvPr/>
          </p:nvSpPr>
          <p:spPr bwMode="auto">
            <a:xfrm>
              <a:off x="1306" y="654"/>
              <a:ext cx="22" cy="57"/>
            </a:xfrm>
            <a:custGeom>
              <a:avLst/>
              <a:gdLst/>
              <a:ahLst/>
              <a:cxnLst>
                <a:cxn ang="0">
                  <a:pos x="0" y="0"/>
                </a:cxn>
                <a:cxn ang="0">
                  <a:pos x="3" y="0"/>
                </a:cxn>
                <a:cxn ang="0">
                  <a:pos x="4" y="0"/>
                </a:cxn>
                <a:cxn ang="0">
                  <a:pos x="4" y="1"/>
                </a:cxn>
                <a:cxn ang="0">
                  <a:pos x="5" y="2"/>
                </a:cxn>
                <a:cxn ang="0">
                  <a:pos x="5" y="4"/>
                </a:cxn>
                <a:cxn ang="0">
                  <a:pos x="7" y="5"/>
                </a:cxn>
                <a:cxn ang="0">
                  <a:pos x="8" y="7"/>
                </a:cxn>
                <a:cxn ang="0">
                  <a:pos x="9" y="9"/>
                </a:cxn>
                <a:cxn ang="0">
                  <a:pos x="9" y="12"/>
                </a:cxn>
                <a:cxn ang="0">
                  <a:pos x="10" y="14"/>
                </a:cxn>
                <a:cxn ang="0">
                  <a:pos x="10" y="17"/>
                </a:cxn>
                <a:cxn ang="0">
                  <a:pos x="12" y="21"/>
                </a:cxn>
                <a:cxn ang="0">
                  <a:pos x="13" y="24"/>
                </a:cxn>
                <a:cxn ang="0">
                  <a:pos x="14" y="27"/>
                </a:cxn>
                <a:cxn ang="0">
                  <a:pos x="14" y="30"/>
                </a:cxn>
                <a:cxn ang="0">
                  <a:pos x="15" y="34"/>
                </a:cxn>
                <a:cxn ang="0">
                  <a:pos x="16" y="37"/>
                </a:cxn>
                <a:cxn ang="0">
                  <a:pos x="17" y="40"/>
                </a:cxn>
                <a:cxn ang="0">
                  <a:pos x="18" y="44"/>
                </a:cxn>
                <a:cxn ang="0">
                  <a:pos x="19" y="47"/>
                </a:cxn>
                <a:cxn ang="0">
                  <a:pos x="19" y="49"/>
                </a:cxn>
                <a:cxn ang="0">
                  <a:pos x="21" y="56"/>
                </a:cxn>
              </a:cxnLst>
              <a:rect l="0" t="0" r="r" b="b"/>
              <a:pathLst>
                <a:path w="22" h="57">
                  <a:moveTo>
                    <a:pt x="0" y="0"/>
                  </a:moveTo>
                  <a:lnTo>
                    <a:pt x="3" y="0"/>
                  </a:lnTo>
                  <a:lnTo>
                    <a:pt x="4" y="0"/>
                  </a:lnTo>
                  <a:lnTo>
                    <a:pt x="4" y="1"/>
                  </a:lnTo>
                  <a:lnTo>
                    <a:pt x="5" y="2"/>
                  </a:lnTo>
                  <a:lnTo>
                    <a:pt x="5" y="4"/>
                  </a:lnTo>
                  <a:lnTo>
                    <a:pt x="7" y="5"/>
                  </a:lnTo>
                  <a:lnTo>
                    <a:pt x="8" y="7"/>
                  </a:lnTo>
                  <a:lnTo>
                    <a:pt x="9" y="9"/>
                  </a:lnTo>
                  <a:lnTo>
                    <a:pt x="9" y="12"/>
                  </a:lnTo>
                  <a:lnTo>
                    <a:pt x="10" y="14"/>
                  </a:lnTo>
                  <a:lnTo>
                    <a:pt x="10" y="17"/>
                  </a:lnTo>
                  <a:lnTo>
                    <a:pt x="12" y="21"/>
                  </a:lnTo>
                  <a:lnTo>
                    <a:pt x="13" y="24"/>
                  </a:lnTo>
                  <a:lnTo>
                    <a:pt x="14" y="27"/>
                  </a:lnTo>
                  <a:lnTo>
                    <a:pt x="14" y="30"/>
                  </a:lnTo>
                  <a:lnTo>
                    <a:pt x="15" y="34"/>
                  </a:lnTo>
                  <a:lnTo>
                    <a:pt x="16" y="37"/>
                  </a:lnTo>
                  <a:lnTo>
                    <a:pt x="17" y="40"/>
                  </a:lnTo>
                  <a:lnTo>
                    <a:pt x="18" y="44"/>
                  </a:lnTo>
                  <a:lnTo>
                    <a:pt x="19" y="47"/>
                  </a:lnTo>
                  <a:lnTo>
                    <a:pt x="19" y="49"/>
                  </a:lnTo>
                  <a:lnTo>
                    <a:pt x="21" y="5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5" name="SMARTInkAnnotation183"/>
            <p:cNvSpPr>
              <a:spLocks/>
            </p:cNvSpPr>
            <p:nvPr/>
          </p:nvSpPr>
          <p:spPr bwMode="auto">
            <a:xfrm>
              <a:off x="1307" y="613"/>
              <a:ext cx="7" cy="1"/>
            </a:xfrm>
            <a:custGeom>
              <a:avLst/>
              <a:gdLst/>
              <a:ahLst/>
              <a:cxnLst>
                <a:cxn ang="0">
                  <a:pos x="4" y="0"/>
                </a:cxn>
                <a:cxn ang="0">
                  <a:pos x="0" y="0"/>
                </a:cxn>
                <a:cxn ang="0">
                  <a:pos x="6" y="0"/>
                </a:cxn>
                <a:cxn ang="0">
                  <a:pos x="4" y="0"/>
                </a:cxn>
              </a:cxnLst>
              <a:rect l="0" t="0" r="r" b="b"/>
              <a:pathLst>
                <a:path w="7" h="1">
                  <a:moveTo>
                    <a:pt x="4" y="0"/>
                  </a:moveTo>
                  <a:lnTo>
                    <a:pt x="0" y="0"/>
                  </a:lnTo>
                  <a:lnTo>
                    <a:pt x="6" y="0"/>
                  </a:lnTo>
                  <a:lnTo>
                    <a:pt x="4"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28686" name="SMARTInkAnnotation184"/>
            <p:cNvSpPr>
              <a:spLocks/>
            </p:cNvSpPr>
            <p:nvPr/>
          </p:nvSpPr>
          <p:spPr bwMode="auto">
            <a:xfrm>
              <a:off x="1362" y="552"/>
              <a:ext cx="27" cy="113"/>
            </a:xfrm>
            <a:custGeom>
              <a:avLst/>
              <a:gdLst/>
              <a:ahLst/>
              <a:cxnLst>
                <a:cxn ang="0">
                  <a:pos x="0" y="0"/>
                </a:cxn>
                <a:cxn ang="0">
                  <a:pos x="0" y="5"/>
                </a:cxn>
                <a:cxn ang="0">
                  <a:pos x="1" y="8"/>
                </a:cxn>
                <a:cxn ang="0">
                  <a:pos x="2" y="10"/>
                </a:cxn>
                <a:cxn ang="0">
                  <a:pos x="3" y="12"/>
                </a:cxn>
                <a:cxn ang="0">
                  <a:pos x="4" y="14"/>
                </a:cxn>
                <a:cxn ang="0">
                  <a:pos x="4" y="17"/>
                </a:cxn>
                <a:cxn ang="0">
                  <a:pos x="5" y="20"/>
                </a:cxn>
                <a:cxn ang="0">
                  <a:pos x="5" y="23"/>
                </a:cxn>
                <a:cxn ang="0">
                  <a:pos x="6" y="27"/>
                </a:cxn>
                <a:cxn ang="0">
                  <a:pos x="9" y="37"/>
                </a:cxn>
                <a:cxn ang="0">
                  <a:pos x="12" y="46"/>
                </a:cxn>
                <a:cxn ang="0">
                  <a:pos x="13" y="51"/>
                </a:cxn>
                <a:cxn ang="0">
                  <a:pos x="14" y="56"/>
                </a:cxn>
                <a:cxn ang="0">
                  <a:pos x="14" y="61"/>
                </a:cxn>
                <a:cxn ang="0">
                  <a:pos x="15" y="66"/>
                </a:cxn>
                <a:cxn ang="0">
                  <a:pos x="16" y="71"/>
                </a:cxn>
                <a:cxn ang="0">
                  <a:pos x="18" y="76"/>
                </a:cxn>
                <a:cxn ang="0">
                  <a:pos x="19" y="81"/>
                </a:cxn>
                <a:cxn ang="0">
                  <a:pos x="19" y="85"/>
                </a:cxn>
                <a:cxn ang="0">
                  <a:pos x="20" y="89"/>
                </a:cxn>
                <a:cxn ang="0">
                  <a:pos x="20" y="93"/>
                </a:cxn>
                <a:cxn ang="0">
                  <a:pos x="22" y="96"/>
                </a:cxn>
                <a:cxn ang="0">
                  <a:pos x="25" y="105"/>
                </a:cxn>
                <a:cxn ang="0">
                  <a:pos x="25" y="107"/>
                </a:cxn>
                <a:cxn ang="0">
                  <a:pos x="26" y="112"/>
                </a:cxn>
              </a:cxnLst>
              <a:rect l="0" t="0" r="r" b="b"/>
              <a:pathLst>
                <a:path w="27" h="113">
                  <a:moveTo>
                    <a:pt x="0" y="0"/>
                  </a:moveTo>
                  <a:lnTo>
                    <a:pt x="0" y="5"/>
                  </a:lnTo>
                  <a:lnTo>
                    <a:pt x="1" y="8"/>
                  </a:lnTo>
                  <a:lnTo>
                    <a:pt x="2" y="10"/>
                  </a:lnTo>
                  <a:lnTo>
                    <a:pt x="3" y="12"/>
                  </a:lnTo>
                  <a:lnTo>
                    <a:pt x="4" y="14"/>
                  </a:lnTo>
                  <a:lnTo>
                    <a:pt x="4" y="17"/>
                  </a:lnTo>
                  <a:lnTo>
                    <a:pt x="5" y="20"/>
                  </a:lnTo>
                  <a:lnTo>
                    <a:pt x="5" y="23"/>
                  </a:lnTo>
                  <a:lnTo>
                    <a:pt x="6" y="27"/>
                  </a:lnTo>
                  <a:lnTo>
                    <a:pt x="9" y="37"/>
                  </a:lnTo>
                  <a:lnTo>
                    <a:pt x="12" y="46"/>
                  </a:lnTo>
                  <a:lnTo>
                    <a:pt x="13" y="51"/>
                  </a:lnTo>
                  <a:lnTo>
                    <a:pt x="14" y="56"/>
                  </a:lnTo>
                  <a:lnTo>
                    <a:pt x="14" y="61"/>
                  </a:lnTo>
                  <a:lnTo>
                    <a:pt x="15" y="66"/>
                  </a:lnTo>
                  <a:lnTo>
                    <a:pt x="16" y="71"/>
                  </a:lnTo>
                  <a:lnTo>
                    <a:pt x="18" y="76"/>
                  </a:lnTo>
                  <a:lnTo>
                    <a:pt x="19" y="81"/>
                  </a:lnTo>
                  <a:lnTo>
                    <a:pt x="19" y="85"/>
                  </a:lnTo>
                  <a:lnTo>
                    <a:pt x="20" y="89"/>
                  </a:lnTo>
                  <a:lnTo>
                    <a:pt x="20" y="93"/>
                  </a:lnTo>
                  <a:lnTo>
                    <a:pt x="22" y="96"/>
                  </a:lnTo>
                  <a:lnTo>
                    <a:pt x="25" y="105"/>
                  </a:lnTo>
                  <a:lnTo>
                    <a:pt x="25" y="107"/>
                  </a:lnTo>
                  <a:lnTo>
                    <a:pt x="26" y="11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7" name="SMARTInkAnnotation185"/>
            <p:cNvSpPr>
              <a:spLocks/>
            </p:cNvSpPr>
            <p:nvPr/>
          </p:nvSpPr>
          <p:spPr bwMode="auto">
            <a:xfrm>
              <a:off x="1357" y="496"/>
              <a:ext cx="219" cy="133"/>
            </a:xfrm>
            <a:custGeom>
              <a:avLst/>
              <a:gdLst/>
              <a:ahLst/>
              <a:cxnLst>
                <a:cxn ang="0">
                  <a:pos x="1" y="122"/>
                </a:cxn>
                <a:cxn ang="0">
                  <a:pos x="0" y="127"/>
                </a:cxn>
                <a:cxn ang="0">
                  <a:pos x="4" y="127"/>
                </a:cxn>
                <a:cxn ang="0">
                  <a:pos x="12" y="132"/>
                </a:cxn>
                <a:cxn ang="0">
                  <a:pos x="19" y="132"/>
                </a:cxn>
                <a:cxn ang="0">
                  <a:pos x="30" y="125"/>
                </a:cxn>
                <a:cxn ang="0">
                  <a:pos x="39" y="118"/>
                </a:cxn>
                <a:cxn ang="0">
                  <a:pos x="47" y="110"/>
                </a:cxn>
                <a:cxn ang="0">
                  <a:pos x="52" y="103"/>
                </a:cxn>
                <a:cxn ang="0">
                  <a:pos x="56" y="97"/>
                </a:cxn>
                <a:cxn ang="0">
                  <a:pos x="63" y="83"/>
                </a:cxn>
                <a:cxn ang="0">
                  <a:pos x="66" y="78"/>
                </a:cxn>
                <a:cxn ang="0">
                  <a:pos x="69" y="73"/>
                </a:cxn>
                <a:cxn ang="0">
                  <a:pos x="73" y="67"/>
                </a:cxn>
                <a:cxn ang="0">
                  <a:pos x="75" y="62"/>
                </a:cxn>
                <a:cxn ang="0">
                  <a:pos x="76" y="55"/>
                </a:cxn>
                <a:cxn ang="0">
                  <a:pos x="76" y="46"/>
                </a:cxn>
                <a:cxn ang="0">
                  <a:pos x="72" y="50"/>
                </a:cxn>
                <a:cxn ang="0">
                  <a:pos x="71" y="55"/>
                </a:cxn>
                <a:cxn ang="0">
                  <a:pos x="71" y="68"/>
                </a:cxn>
                <a:cxn ang="0">
                  <a:pos x="73" y="73"/>
                </a:cxn>
                <a:cxn ang="0">
                  <a:pos x="75" y="78"/>
                </a:cxn>
                <a:cxn ang="0">
                  <a:pos x="76" y="82"/>
                </a:cxn>
                <a:cxn ang="0">
                  <a:pos x="77" y="88"/>
                </a:cxn>
                <a:cxn ang="0">
                  <a:pos x="80" y="93"/>
                </a:cxn>
                <a:cxn ang="0">
                  <a:pos x="81" y="98"/>
                </a:cxn>
                <a:cxn ang="0">
                  <a:pos x="82" y="103"/>
                </a:cxn>
                <a:cxn ang="0">
                  <a:pos x="89" y="113"/>
                </a:cxn>
                <a:cxn ang="0">
                  <a:pos x="98" y="119"/>
                </a:cxn>
                <a:cxn ang="0">
                  <a:pos x="103" y="119"/>
                </a:cxn>
                <a:cxn ang="0">
                  <a:pos x="113" y="118"/>
                </a:cxn>
                <a:cxn ang="0">
                  <a:pos x="121" y="115"/>
                </a:cxn>
                <a:cxn ang="0">
                  <a:pos x="127" y="110"/>
                </a:cxn>
                <a:cxn ang="0">
                  <a:pos x="133" y="104"/>
                </a:cxn>
                <a:cxn ang="0">
                  <a:pos x="138" y="98"/>
                </a:cxn>
                <a:cxn ang="0">
                  <a:pos x="142" y="92"/>
                </a:cxn>
                <a:cxn ang="0">
                  <a:pos x="146" y="85"/>
                </a:cxn>
                <a:cxn ang="0">
                  <a:pos x="152" y="78"/>
                </a:cxn>
                <a:cxn ang="0">
                  <a:pos x="155" y="71"/>
                </a:cxn>
                <a:cxn ang="0">
                  <a:pos x="157" y="65"/>
                </a:cxn>
                <a:cxn ang="0">
                  <a:pos x="160" y="60"/>
                </a:cxn>
                <a:cxn ang="0">
                  <a:pos x="163" y="58"/>
                </a:cxn>
                <a:cxn ang="0">
                  <a:pos x="165" y="56"/>
                </a:cxn>
                <a:cxn ang="0">
                  <a:pos x="167" y="54"/>
                </a:cxn>
                <a:cxn ang="0">
                  <a:pos x="169" y="54"/>
                </a:cxn>
                <a:cxn ang="0">
                  <a:pos x="175" y="59"/>
                </a:cxn>
                <a:cxn ang="0">
                  <a:pos x="177" y="64"/>
                </a:cxn>
                <a:cxn ang="0">
                  <a:pos x="178" y="69"/>
                </a:cxn>
                <a:cxn ang="0">
                  <a:pos x="177" y="71"/>
                </a:cxn>
                <a:cxn ang="0">
                  <a:pos x="178" y="71"/>
                </a:cxn>
                <a:cxn ang="0">
                  <a:pos x="181" y="67"/>
                </a:cxn>
                <a:cxn ang="0">
                  <a:pos x="184" y="60"/>
                </a:cxn>
                <a:cxn ang="0">
                  <a:pos x="187" y="53"/>
                </a:cxn>
                <a:cxn ang="0">
                  <a:pos x="191" y="41"/>
                </a:cxn>
                <a:cxn ang="0">
                  <a:pos x="195" y="33"/>
                </a:cxn>
                <a:cxn ang="0">
                  <a:pos x="200" y="24"/>
                </a:cxn>
                <a:cxn ang="0">
                  <a:pos x="205" y="16"/>
                </a:cxn>
                <a:cxn ang="0">
                  <a:pos x="209" y="10"/>
                </a:cxn>
                <a:cxn ang="0">
                  <a:pos x="213" y="6"/>
                </a:cxn>
              </a:cxnLst>
              <a:rect l="0" t="0" r="r" b="b"/>
              <a:pathLst>
                <a:path w="219" h="133">
                  <a:moveTo>
                    <a:pt x="5" y="122"/>
                  </a:moveTo>
                  <a:lnTo>
                    <a:pt x="1" y="122"/>
                  </a:lnTo>
                  <a:lnTo>
                    <a:pt x="1" y="123"/>
                  </a:lnTo>
                  <a:lnTo>
                    <a:pt x="0" y="127"/>
                  </a:lnTo>
                  <a:lnTo>
                    <a:pt x="1" y="127"/>
                  </a:lnTo>
                  <a:lnTo>
                    <a:pt x="4" y="127"/>
                  </a:lnTo>
                  <a:lnTo>
                    <a:pt x="9" y="131"/>
                  </a:lnTo>
                  <a:lnTo>
                    <a:pt x="12" y="132"/>
                  </a:lnTo>
                  <a:lnTo>
                    <a:pt x="17" y="132"/>
                  </a:lnTo>
                  <a:lnTo>
                    <a:pt x="19" y="132"/>
                  </a:lnTo>
                  <a:lnTo>
                    <a:pt x="24" y="128"/>
                  </a:lnTo>
                  <a:lnTo>
                    <a:pt x="30" y="125"/>
                  </a:lnTo>
                  <a:lnTo>
                    <a:pt x="35" y="122"/>
                  </a:lnTo>
                  <a:lnTo>
                    <a:pt x="39" y="118"/>
                  </a:lnTo>
                  <a:lnTo>
                    <a:pt x="45" y="113"/>
                  </a:lnTo>
                  <a:lnTo>
                    <a:pt x="47" y="110"/>
                  </a:lnTo>
                  <a:lnTo>
                    <a:pt x="50" y="106"/>
                  </a:lnTo>
                  <a:lnTo>
                    <a:pt x="52" y="103"/>
                  </a:lnTo>
                  <a:lnTo>
                    <a:pt x="54" y="100"/>
                  </a:lnTo>
                  <a:lnTo>
                    <a:pt x="56" y="97"/>
                  </a:lnTo>
                  <a:lnTo>
                    <a:pt x="59" y="90"/>
                  </a:lnTo>
                  <a:lnTo>
                    <a:pt x="63" y="83"/>
                  </a:lnTo>
                  <a:lnTo>
                    <a:pt x="64" y="80"/>
                  </a:lnTo>
                  <a:lnTo>
                    <a:pt x="66" y="78"/>
                  </a:lnTo>
                  <a:lnTo>
                    <a:pt x="68" y="76"/>
                  </a:lnTo>
                  <a:lnTo>
                    <a:pt x="69" y="73"/>
                  </a:lnTo>
                  <a:lnTo>
                    <a:pt x="71" y="70"/>
                  </a:lnTo>
                  <a:lnTo>
                    <a:pt x="73" y="67"/>
                  </a:lnTo>
                  <a:lnTo>
                    <a:pt x="74" y="65"/>
                  </a:lnTo>
                  <a:lnTo>
                    <a:pt x="75" y="62"/>
                  </a:lnTo>
                  <a:lnTo>
                    <a:pt x="76" y="58"/>
                  </a:lnTo>
                  <a:lnTo>
                    <a:pt x="76" y="55"/>
                  </a:lnTo>
                  <a:lnTo>
                    <a:pt x="76" y="51"/>
                  </a:lnTo>
                  <a:lnTo>
                    <a:pt x="76" y="46"/>
                  </a:lnTo>
                  <a:lnTo>
                    <a:pt x="72" y="50"/>
                  </a:lnTo>
                  <a:lnTo>
                    <a:pt x="71" y="52"/>
                  </a:lnTo>
                  <a:lnTo>
                    <a:pt x="71" y="55"/>
                  </a:lnTo>
                  <a:lnTo>
                    <a:pt x="71" y="58"/>
                  </a:lnTo>
                  <a:lnTo>
                    <a:pt x="71" y="68"/>
                  </a:lnTo>
                  <a:lnTo>
                    <a:pt x="72" y="70"/>
                  </a:lnTo>
                  <a:lnTo>
                    <a:pt x="73" y="73"/>
                  </a:lnTo>
                  <a:lnTo>
                    <a:pt x="74" y="76"/>
                  </a:lnTo>
                  <a:lnTo>
                    <a:pt x="75" y="78"/>
                  </a:lnTo>
                  <a:lnTo>
                    <a:pt x="75" y="80"/>
                  </a:lnTo>
                  <a:lnTo>
                    <a:pt x="76" y="82"/>
                  </a:lnTo>
                  <a:lnTo>
                    <a:pt x="76" y="85"/>
                  </a:lnTo>
                  <a:lnTo>
                    <a:pt x="77" y="88"/>
                  </a:lnTo>
                  <a:lnTo>
                    <a:pt x="79" y="91"/>
                  </a:lnTo>
                  <a:lnTo>
                    <a:pt x="80" y="93"/>
                  </a:lnTo>
                  <a:lnTo>
                    <a:pt x="80" y="96"/>
                  </a:lnTo>
                  <a:lnTo>
                    <a:pt x="81" y="98"/>
                  </a:lnTo>
                  <a:lnTo>
                    <a:pt x="81" y="100"/>
                  </a:lnTo>
                  <a:lnTo>
                    <a:pt x="82" y="103"/>
                  </a:lnTo>
                  <a:lnTo>
                    <a:pt x="86" y="110"/>
                  </a:lnTo>
                  <a:lnTo>
                    <a:pt x="89" y="113"/>
                  </a:lnTo>
                  <a:lnTo>
                    <a:pt x="94" y="116"/>
                  </a:lnTo>
                  <a:lnTo>
                    <a:pt x="98" y="119"/>
                  </a:lnTo>
                  <a:lnTo>
                    <a:pt x="100" y="119"/>
                  </a:lnTo>
                  <a:lnTo>
                    <a:pt x="103" y="119"/>
                  </a:lnTo>
                  <a:lnTo>
                    <a:pt x="108" y="118"/>
                  </a:lnTo>
                  <a:lnTo>
                    <a:pt x="113" y="118"/>
                  </a:lnTo>
                  <a:lnTo>
                    <a:pt x="118" y="116"/>
                  </a:lnTo>
                  <a:lnTo>
                    <a:pt x="121" y="115"/>
                  </a:lnTo>
                  <a:lnTo>
                    <a:pt x="124" y="113"/>
                  </a:lnTo>
                  <a:lnTo>
                    <a:pt x="127" y="110"/>
                  </a:lnTo>
                  <a:lnTo>
                    <a:pt x="131" y="107"/>
                  </a:lnTo>
                  <a:lnTo>
                    <a:pt x="133" y="104"/>
                  </a:lnTo>
                  <a:lnTo>
                    <a:pt x="136" y="101"/>
                  </a:lnTo>
                  <a:lnTo>
                    <a:pt x="138" y="98"/>
                  </a:lnTo>
                  <a:lnTo>
                    <a:pt x="140" y="95"/>
                  </a:lnTo>
                  <a:lnTo>
                    <a:pt x="142" y="92"/>
                  </a:lnTo>
                  <a:lnTo>
                    <a:pt x="144" y="88"/>
                  </a:lnTo>
                  <a:lnTo>
                    <a:pt x="146" y="85"/>
                  </a:lnTo>
                  <a:lnTo>
                    <a:pt x="149" y="81"/>
                  </a:lnTo>
                  <a:lnTo>
                    <a:pt x="152" y="78"/>
                  </a:lnTo>
                  <a:lnTo>
                    <a:pt x="154" y="75"/>
                  </a:lnTo>
                  <a:lnTo>
                    <a:pt x="155" y="71"/>
                  </a:lnTo>
                  <a:lnTo>
                    <a:pt x="156" y="68"/>
                  </a:lnTo>
                  <a:lnTo>
                    <a:pt x="157" y="65"/>
                  </a:lnTo>
                  <a:lnTo>
                    <a:pt x="158" y="63"/>
                  </a:lnTo>
                  <a:lnTo>
                    <a:pt x="160" y="60"/>
                  </a:lnTo>
                  <a:lnTo>
                    <a:pt x="161" y="59"/>
                  </a:lnTo>
                  <a:lnTo>
                    <a:pt x="163" y="58"/>
                  </a:lnTo>
                  <a:lnTo>
                    <a:pt x="164" y="57"/>
                  </a:lnTo>
                  <a:lnTo>
                    <a:pt x="165" y="56"/>
                  </a:lnTo>
                  <a:lnTo>
                    <a:pt x="166" y="55"/>
                  </a:lnTo>
                  <a:lnTo>
                    <a:pt x="167" y="54"/>
                  </a:lnTo>
                  <a:lnTo>
                    <a:pt x="168" y="53"/>
                  </a:lnTo>
                  <a:lnTo>
                    <a:pt x="169" y="54"/>
                  </a:lnTo>
                  <a:lnTo>
                    <a:pt x="172" y="56"/>
                  </a:lnTo>
                  <a:lnTo>
                    <a:pt x="175" y="59"/>
                  </a:lnTo>
                  <a:lnTo>
                    <a:pt x="176" y="60"/>
                  </a:lnTo>
                  <a:lnTo>
                    <a:pt x="177" y="64"/>
                  </a:lnTo>
                  <a:lnTo>
                    <a:pt x="178" y="65"/>
                  </a:lnTo>
                  <a:lnTo>
                    <a:pt x="178" y="69"/>
                  </a:lnTo>
                  <a:lnTo>
                    <a:pt x="178" y="71"/>
                  </a:lnTo>
                  <a:lnTo>
                    <a:pt x="177" y="71"/>
                  </a:lnTo>
                  <a:lnTo>
                    <a:pt x="175" y="71"/>
                  </a:lnTo>
                  <a:lnTo>
                    <a:pt x="178" y="71"/>
                  </a:lnTo>
                  <a:lnTo>
                    <a:pt x="180" y="69"/>
                  </a:lnTo>
                  <a:lnTo>
                    <a:pt x="181" y="67"/>
                  </a:lnTo>
                  <a:lnTo>
                    <a:pt x="183" y="62"/>
                  </a:lnTo>
                  <a:lnTo>
                    <a:pt x="184" y="60"/>
                  </a:lnTo>
                  <a:lnTo>
                    <a:pt x="185" y="57"/>
                  </a:lnTo>
                  <a:lnTo>
                    <a:pt x="187" y="53"/>
                  </a:lnTo>
                  <a:lnTo>
                    <a:pt x="190" y="45"/>
                  </a:lnTo>
                  <a:lnTo>
                    <a:pt x="191" y="41"/>
                  </a:lnTo>
                  <a:lnTo>
                    <a:pt x="193" y="37"/>
                  </a:lnTo>
                  <a:lnTo>
                    <a:pt x="195" y="33"/>
                  </a:lnTo>
                  <a:lnTo>
                    <a:pt x="197" y="29"/>
                  </a:lnTo>
                  <a:lnTo>
                    <a:pt x="200" y="24"/>
                  </a:lnTo>
                  <a:lnTo>
                    <a:pt x="203" y="20"/>
                  </a:lnTo>
                  <a:lnTo>
                    <a:pt x="205" y="16"/>
                  </a:lnTo>
                  <a:lnTo>
                    <a:pt x="207" y="13"/>
                  </a:lnTo>
                  <a:lnTo>
                    <a:pt x="209" y="10"/>
                  </a:lnTo>
                  <a:lnTo>
                    <a:pt x="211" y="8"/>
                  </a:lnTo>
                  <a:lnTo>
                    <a:pt x="213" y="6"/>
                  </a:lnTo>
                  <a:lnTo>
                    <a:pt x="218"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8" name="SMARTInkAnnotation186"/>
            <p:cNvSpPr>
              <a:spLocks/>
            </p:cNvSpPr>
            <p:nvPr/>
          </p:nvSpPr>
          <p:spPr bwMode="auto">
            <a:xfrm>
              <a:off x="1611" y="473"/>
              <a:ext cx="77" cy="39"/>
            </a:xfrm>
            <a:custGeom>
              <a:avLst/>
              <a:gdLst/>
              <a:ahLst/>
              <a:cxnLst>
                <a:cxn ang="0">
                  <a:pos x="46" y="12"/>
                </a:cxn>
                <a:cxn ang="0">
                  <a:pos x="44" y="8"/>
                </a:cxn>
                <a:cxn ang="0">
                  <a:pos x="42" y="5"/>
                </a:cxn>
                <a:cxn ang="0">
                  <a:pos x="39" y="4"/>
                </a:cxn>
                <a:cxn ang="0">
                  <a:pos x="35" y="2"/>
                </a:cxn>
                <a:cxn ang="0">
                  <a:pos x="32" y="0"/>
                </a:cxn>
                <a:cxn ang="0">
                  <a:pos x="29" y="1"/>
                </a:cxn>
                <a:cxn ang="0">
                  <a:pos x="25" y="4"/>
                </a:cxn>
                <a:cxn ang="0">
                  <a:pos x="22" y="7"/>
                </a:cxn>
                <a:cxn ang="0">
                  <a:pos x="14" y="15"/>
                </a:cxn>
                <a:cxn ang="0">
                  <a:pos x="10" y="20"/>
                </a:cxn>
                <a:cxn ang="0">
                  <a:pos x="7" y="25"/>
                </a:cxn>
                <a:cxn ang="0">
                  <a:pos x="1" y="32"/>
                </a:cxn>
                <a:cxn ang="0">
                  <a:pos x="0" y="34"/>
                </a:cxn>
                <a:cxn ang="0">
                  <a:pos x="1" y="38"/>
                </a:cxn>
                <a:cxn ang="0">
                  <a:pos x="4" y="38"/>
                </a:cxn>
                <a:cxn ang="0">
                  <a:pos x="9" y="38"/>
                </a:cxn>
                <a:cxn ang="0">
                  <a:pos x="12" y="36"/>
                </a:cxn>
                <a:cxn ang="0">
                  <a:pos x="15" y="33"/>
                </a:cxn>
                <a:cxn ang="0">
                  <a:pos x="20" y="28"/>
                </a:cxn>
                <a:cxn ang="0">
                  <a:pos x="24" y="25"/>
                </a:cxn>
                <a:cxn ang="0">
                  <a:pos x="27" y="24"/>
                </a:cxn>
                <a:cxn ang="0">
                  <a:pos x="30" y="22"/>
                </a:cxn>
                <a:cxn ang="0">
                  <a:pos x="34" y="20"/>
                </a:cxn>
                <a:cxn ang="0">
                  <a:pos x="37" y="19"/>
                </a:cxn>
                <a:cxn ang="0">
                  <a:pos x="41" y="18"/>
                </a:cxn>
                <a:cxn ang="0">
                  <a:pos x="44" y="19"/>
                </a:cxn>
                <a:cxn ang="0">
                  <a:pos x="50" y="22"/>
                </a:cxn>
                <a:cxn ang="0">
                  <a:pos x="53" y="26"/>
                </a:cxn>
                <a:cxn ang="0">
                  <a:pos x="56" y="27"/>
                </a:cxn>
                <a:cxn ang="0">
                  <a:pos x="59" y="28"/>
                </a:cxn>
                <a:cxn ang="0">
                  <a:pos x="63" y="31"/>
                </a:cxn>
                <a:cxn ang="0">
                  <a:pos x="66" y="32"/>
                </a:cxn>
                <a:cxn ang="0">
                  <a:pos x="69" y="33"/>
                </a:cxn>
                <a:cxn ang="0">
                  <a:pos x="76" y="33"/>
                </a:cxn>
              </a:cxnLst>
              <a:rect l="0" t="0" r="r" b="b"/>
              <a:pathLst>
                <a:path w="77" h="39">
                  <a:moveTo>
                    <a:pt x="46" y="28"/>
                  </a:moveTo>
                  <a:lnTo>
                    <a:pt x="46" y="12"/>
                  </a:lnTo>
                  <a:lnTo>
                    <a:pt x="45" y="10"/>
                  </a:lnTo>
                  <a:lnTo>
                    <a:pt x="44" y="8"/>
                  </a:lnTo>
                  <a:lnTo>
                    <a:pt x="43" y="7"/>
                  </a:lnTo>
                  <a:lnTo>
                    <a:pt x="42" y="5"/>
                  </a:lnTo>
                  <a:lnTo>
                    <a:pt x="40" y="4"/>
                  </a:lnTo>
                  <a:lnTo>
                    <a:pt x="39" y="4"/>
                  </a:lnTo>
                  <a:lnTo>
                    <a:pt x="37" y="3"/>
                  </a:lnTo>
                  <a:lnTo>
                    <a:pt x="35" y="2"/>
                  </a:lnTo>
                  <a:lnTo>
                    <a:pt x="34" y="0"/>
                  </a:lnTo>
                  <a:lnTo>
                    <a:pt x="32" y="0"/>
                  </a:lnTo>
                  <a:lnTo>
                    <a:pt x="30" y="0"/>
                  </a:lnTo>
                  <a:lnTo>
                    <a:pt x="29" y="1"/>
                  </a:lnTo>
                  <a:lnTo>
                    <a:pt x="27" y="2"/>
                  </a:lnTo>
                  <a:lnTo>
                    <a:pt x="25" y="4"/>
                  </a:lnTo>
                  <a:lnTo>
                    <a:pt x="24" y="5"/>
                  </a:lnTo>
                  <a:lnTo>
                    <a:pt x="22" y="7"/>
                  </a:lnTo>
                  <a:lnTo>
                    <a:pt x="19" y="10"/>
                  </a:lnTo>
                  <a:lnTo>
                    <a:pt x="14" y="15"/>
                  </a:lnTo>
                  <a:lnTo>
                    <a:pt x="12" y="17"/>
                  </a:lnTo>
                  <a:lnTo>
                    <a:pt x="10" y="20"/>
                  </a:lnTo>
                  <a:lnTo>
                    <a:pt x="8" y="22"/>
                  </a:lnTo>
                  <a:lnTo>
                    <a:pt x="7" y="25"/>
                  </a:lnTo>
                  <a:lnTo>
                    <a:pt x="5" y="27"/>
                  </a:lnTo>
                  <a:lnTo>
                    <a:pt x="1" y="32"/>
                  </a:lnTo>
                  <a:lnTo>
                    <a:pt x="1" y="33"/>
                  </a:lnTo>
                  <a:lnTo>
                    <a:pt x="0" y="34"/>
                  </a:lnTo>
                  <a:lnTo>
                    <a:pt x="0" y="38"/>
                  </a:lnTo>
                  <a:lnTo>
                    <a:pt x="1" y="38"/>
                  </a:lnTo>
                  <a:lnTo>
                    <a:pt x="3" y="38"/>
                  </a:lnTo>
                  <a:lnTo>
                    <a:pt x="4" y="38"/>
                  </a:lnTo>
                  <a:lnTo>
                    <a:pt x="7" y="38"/>
                  </a:lnTo>
                  <a:lnTo>
                    <a:pt x="9" y="38"/>
                  </a:lnTo>
                  <a:lnTo>
                    <a:pt x="10" y="37"/>
                  </a:lnTo>
                  <a:lnTo>
                    <a:pt x="12" y="36"/>
                  </a:lnTo>
                  <a:lnTo>
                    <a:pt x="14" y="34"/>
                  </a:lnTo>
                  <a:lnTo>
                    <a:pt x="15" y="33"/>
                  </a:lnTo>
                  <a:lnTo>
                    <a:pt x="17" y="31"/>
                  </a:lnTo>
                  <a:lnTo>
                    <a:pt x="20" y="28"/>
                  </a:lnTo>
                  <a:lnTo>
                    <a:pt x="22" y="26"/>
                  </a:lnTo>
                  <a:lnTo>
                    <a:pt x="24" y="25"/>
                  </a:lnTo>
                  <a:lnTo>
                    <a:pt x="25" y="25"/>
                  </a:lnTo>
                  <a:lnTo>
                    <a:pt x="27" y="24"/>
                  </a:lnTo>
                  <a:lnTo>
                    <a:pt x="29" y="23"/>
                  </a:lnTo>
                  <a:lnTo>
                    <a:pt x="30" y="22"/>
                  </a:lnTo>
                  <a:lnTo>
                    <a:pt x="32" y="21"/>
                  </a:lnTo>
                  <a:lnTo>
                    <a:pt x="34" y="20"/>
                  </a:lnTo>
                  <a:lnTo>
                    <a:pt x="36" y="19"/>
                  </a:lnTo>
                  <a:lnTo>
                    <a:pt x="37" y="19"/>
                  </a:lnTo>
                  <a:lnTo>
                    <a:pt x="39" y="19"/>
                  </a:lnTo>
                  <a:lnTo>
                    <a:pt x="41" y="18"/>
                  </a:lnTo>
                  <a:lnTo>
                    <a:pt x="42" y="18"/>
                  </a:lnTo>
                  <a:lnTo>
                    <a:pt x="44" y="19"/>
                  </a:lnTo>
                  <a:lnTo>
                    <a:pt x="46" y="20"/>
                  </a:lnTo>
                  <a:lnTo>
                    <a:pt x="50" y="22"/>
                  </a:lnTo>
                  <a:lnTo>
                    <a:pt x="51" y="23"/>
                  </a:lnTo>
                  <a:lnTo>
                    <a:pt x="53" y="26"/>
                  </a:lnTo>
                  <a:lnTo>
                    <a:pt x="55" y="27"/>
                  </a:lnTo>
                  <a:lnTo>
                    <a:pt x="56" y="27"/>
                  </a:lnTo>
                  <a:lnTo>
                    <a:pt x="58" y="27"/>
                  </a:lnTo>
                  <a:lnTo>
                    <a:pt x="59" y="28"/>
                  </a:lnTo>
                  <a:lnTo>
                    <a:pt x="61" y="29"/>
                  </a:lnTo>
                  <a:lnTo>
                    <a:pt x="63" y="31"/>
                  </a:lnTo>
                  <a:lnTo>
                    <a:pt x="64" y="32"/>
                  </a:lnTo>
                  <a:lnTo>
                    <a:pt x="66" y="32"/>
                  </a:lnTo>
                  <a:lnTo>
                    <a:pt x="68" y="33"/>
                  </a:lnTo>
                  <a:lnTo>
                    <a:pt x="69" y="33"/>
                  </a:lnTo>
                  <a:lnTo>
                    <a:pt x="71" y="33"/>
                  </a:lnTo>
                  <a:lnTo>
                    <a:pt x="76" y="3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89" name="SMARTInkAnnotation187"/>
            <p:cNvSpPr>
              <a:spLocks/>
            </p:cNvSpPr>
            <p:nvPr/>
          </p:nvSpPr>
          <p:spPr bwMode="auto">
            <a:xfrm>
              <a:off x="1753" y="389"/>
              <a:ext cx="6" cy="83"/>
            </a:xfrm>
            <a:custGeom>
              <a:avLst/>
              <a:gdLst/>
              <a:ahLst/>
              <a:cxnLst>
                <a:cxn ang="0">
                  <a:pos x="5" y="0"/>
                </a:cxn>
                <a:cxn ang="0">
                  <a:pos x="3" y="3"/>
                </a:cxn>
                <a:cxn ang="0">
                  <a:pos x="2" y="5"/>
                </a:cxn>
                <a:cxn ang="0">
                  <a:pos x="1" y="7"/>
                </a:cxn>
                <a:cxn ang="0">
                  <a:pos x="1" y="10"/>
                </a:cxn>
                <a:cxn ang="0">
                  <a:pos x="1" y="14"/>
                </a:cxn>
                <a:cxn ang="0">
                  <a:pos x="0" y="18"/>
                </a:cxn>
                <a:cxn ang="0">
                  <a:pos x="0" y="32"/>
                </a:cxn>
                <a:cxn ang="0">
                  <a:pos x="0" y="51"/>
                </a:cxn>
                <a:cxn ang="0">
                  <a:pos x="1" y="56"/>
                </a:cxn>
                <a:cxn ang="0">
                  <a:pos x="2" y="60"/>
                </a:cxn>
                <a:cxn ang="0">
                  <a:pos x="3" y="64"/>
                </a:cxn>
                <a:cxn ang="0">
                  <a:pos x="4" y="67"/>
                </a:cxn>
                <a:cxn ang="0">
                  <a:pos x="4" y="70"/>
                </a:cxn>
                <a:cxn ang="0">
                  <a:pos x="5" y="72"/>
                </a:cxn>
                <a:cxn ang="0">
                  <a:pos x="5" y="74"/>
                </a:cxn>
                <a:cxn ang="0">
                  <a:pos x="5" y="76"/>
                </a:cxn>
                <a:cxn ang="0">
                  <a:pos x="5" y="82"/>
                </a:cxn>
              </a:cxnLst>
              <a:rect l="0" t="0" r="r" b="b"/>
              <a:pathLst>
                <a:path w="6" h="83">
                  <a:moveTo>
                    <a:pt x="5" y="0"/>
                  </a:moveTo>
                  <a:lnTo>
                    <a:pt x="3" y="3"/>
                  </a:lnTo>
                  <a:lnTo>
                    <a:pt x="2" y="5"/>
                  </a:lnTo>
                  <a:lnTo>
                    <a:pt x="1" y="7"/>
                  </a:lnTo>
                  <a:lnTo>
                    <a:pt x="1" y="10"/>
                  </a:lnTo>
                  <a:lnTo>
                    <a:pt x="1" y="14"/>
                  </a:lnTo>
                  <a:lnTo>
                    <a:pt x="0" y="18"/>
                  </a:lnTo>
                  <a:lnTo>
                    <a:pt x="0" y="32"/>
                  </a:lnTo>
                  <a:lnTo>
                    <a:pt x="0" y="51"/>
                  </a:lnTo>
                  <a:lnTo>
                    <a:pt x="1" y="56"/>
                  </a:lnTo>
                  <a:lnTo>
                    <a:pt x="2" y="60"/>
                  </a:lnTo>
                  <a:lnTo>
                    <a:pt x="3" y="64"/>
                  </a:lnTo>
                  <a:lnTo>
                    <a:pt x="4" y="67"/>
                  </a:lnTo>
                  <a:lnTo>
                    <a:pt x="4" y="70"/>
                  </a:lnTo>
                  <a:lnTo>
                    <a:pt x="5" y="72"/>
                  </a:lnTo>
                  <a:lnTo>
                    <a:pt x="5" y="74"/>
                  </a:lnTo>
                  <a:lnTo>
                    <a:pt x="5" y="76"/>
                  </a:lnTo>
                  <a:lnTo>
                    <a:pt x="5" y="8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0" name="SMARTInkAnnotation188"/>
            <p:cNvSpPr>
              <a:spLocks/>
            </p:cNvSpPr>
            <p:nvPr/>
          </p:nvSpPr>
          <p:spPr bwMode="auto">
            <a:xfrm>
              <a:off x="1723" y="420"/>
              <a:ext cx="97" cy="26"/>
            </a:xfrm>
            <a:custGeom>
              <a:avLst/>
              <a:gdLst/>
              <a:ahLst/>
              <a:cxnLst>
                <a:cxn ang="0">
                  <a:pos x="5" y="20"/>
                </a:cxn>
                <a:cxn ang="0">
                  <a:pos x="0" y="20"/>
                </a:cxn>
                <a:cxn ang="0">
                  <a:pos x="9" y="20"/>
                </a:cxn>
                <a:cxn ang="0">
                  <a:pos x="12" y="20"/>
                </a:cxn>
                <a:cxn ang="0">
                  <a:pos x="16" y="19"/>
                </a:cxn>
                <a:cxn ang="0">
                  <a:pos x="19" y="18"/>
                </a:cxn>
                <a:cxn ang="0">
                  <a:pos x="22" y="16"/>
                </a:cxn>
                <a:cxn ang="0">
                  <a:pos x="25" y="15"/>
                </a:cxn>
                <a:cxn ang="0">
                  <a:pos x="29" y="13"/>
                </a:cxn>
                <a:cxn ang="0">
                  <a:pos x="32" y="12"/>
                </a:cxn>
                <a:cxn ang="0">
                  <a:pos x="37" y="10"/>
                </a:cxn>
                <a:cxn ang="0">
                  <a:pos x="46" y="7"/>
                </a:cxn>
                <a:cxn ang="0">
                  <a:pos x="56" y="3"/>
                </a:cxn>
                <a:cxn ang="0">
                  <a:pos x="60" y="2"/>
                </a:cxn>
                <a:cxn ang="0">
                  <a:pos x="64" y="1"/>
                </a:cxn>
                <a:cxn ang="0">
                  <a:pos x="68" y="1"/>
                </a:cxn>
                <a:cxn ang="0">
                  <a:pos x="72" y="1"/>
                </a:cxn>
                <a:cxn ang="0">
                  <a:pos x="75" y="0"/>
                </a:cxn>
                <a:cxn ang="0">
                  <a:pos x="82" y="0"/>
                </a:cxn>
                <a:cxn ang="0">
                  <a:pos x="89" y="0"/>
                </a:cxn>
                <a:cxn ang="0">
                  <a:pos x="92" y="0"/>
                </a:cxn>
                <a:cxn ang="0">
                  <a:pos x="94" y="0"/>
                </a:cxn>
                <a:cxn ang="0">
                  <a:pos x="95" y="1"/>
                </a:cxn>
                <a:cxn ang="0">
                  <a:pos x="95" y="3"/>
                </a:cxn>
                <a:cxn ang="0">
                  <a:pos x="95" y="4"/>
                </a:cxn>
                <a:cxn ang="0">
                  <a:pos x="96" y="5"/>
                </a:cxn>
                <a:cxn ang="0">
                  <a:pos x="96" y="7"/>
                </a:cxn>
                <a:cxn ang="0">
                  <a:pos x="96" y="9"/>
                </a:cxn>
                <a:cxn ang="0">
                  <a:pos x="96" y="10"/>
                </a:cxn>
                <a:cxn ang="0">
                  <a:pos x="96" y="14"/>
                </a:cxn>
                <a:cxn ang="0">
                  <a:pos x="96" y="17"/>
                </a:cxn>
                <a:cxn ang="0">
                  <a:pos x="96" y="19"/>
                </a:cxn>
                <a:cxn ang="0">
                  <a:pos x="95" y="20"/>
                </a:cxn>
                <a:cxn ang="0">
                  <a:pos x="91" y="25"/>
                </a:cxn>
              </a:cxnLst>
              <a:rect l="0" t="0" r="r" b="b"/>
              <a:pathLst>
                <a:path w="97" h="26">
                  <a:moveTo>
                    <a:pt x="5" y="20"/>
                  </a:moveTo>
                  <a:lnTo>
                    <a:pt x="0" y="20"/>
                  </a:lnTo>
                  <a:lnTo>
                    <a:pt x="9" y="20"/>
                  </a:lnTo>
                  <a:lnTo>
                    <a:pt x="12" y="20"/>
                  </a:lnTo>
                  <a:lnTo>
                    <a:pt x="16" y="19"/>
                  </a:lnTo>
                  <a:lnTo>
                    <a:pt x="19" y="18"/>
                  </a:lnTo>
                  <a:lnTo>
                    <a:pt x="22" y="16"/>
                  </a:lnTo>
                  <a:lnTo>
                    <a:pt x="25" y="15"/>
                  </a:lnTo>
                  <a:lnTo>
                    <a:pt x="29" y="13"/>
                  </a:lnTo>
                  <a:lnTo>
                    <a:pt x="32" y="12"/>
                  </a:lnTo>
                  <a:lnTo>
                    <a:pt x="37" y="10"/>
                  </a:lnTo>
                  <a:lnTo>
                    <a:pt x="46" y="7"/>
                  </a:lnTo>
                  <a:lnTo>
                    <a:pt x="56" y="3"/>
                  </a:lnTo>
                  <a:lnTo>
                    <a:pt x="60" y="2"/>
                  </a:lnTo>
                  <a:lnTo>
                    <a:pt x="64" y="1"/>
                  </a:lnTo>
                  <a:lnTo>
                    <a:pt x="68" y="1"/>
                  </a:lnTo>
                  <a:lnTo>
                    <a:pt x="72" y="1"/>
                  </a:lnTo>
                  <a:lnTo>
                    <a:pt x="75" y="0"/>
                  </a:lnTo>
                  <a:lnTo>
                    <a:pt x="82" y="0"/>
                  </a:lnTo>
                  <a:lnTo>
                    <a:pt x="89" y="0"/>
                  </a:lnTo>
                  <a:lnTo>
                    <a:pt x="92" y="0"/>
                  </a:lnTo>
                  <a:lnTo>
                    <a:pt x="94" y="0"/>
                  </a:lnTo>
                  <a:lnTo>
                    <a:pt x="95" y="1"/>
                  </a:lnTo>
                  <a:lnTo>
                    <a:pt x="95" y="3"/>
                  </a:lnTo>
                  <a:lnTo>
                    <a:pt x="95" y="4"/>
                  </a:lnTo>
                  <a:lnTo>
                    <a:pt x="96" y="5"/>
                  </a:lnTo>
                  <a:lnTo>
                    <a:pt x="96" y="7"/>
                  </a:lnTo>
                  <a:lnTo>
                    <a:pt x="96" y="9"/>
                  </a:lnTo>
                  <a:lnTo>
                    <a:pt x="96" y="10"/>
                  </a:lnTo>
                  <a:lnTo>
                    <a:pt x="96" y="14"/>
                  </a:lnTo>
                  <a:lnTo>
                    <a:pt x="96" y="17"/>
                  </a:lnTo>
                  <a:lnTo>
                    <a:pt x="96" y="19"/>
                  </a:lnTo>
                  <a:lnTo>
                    <a:pt x="95" y="20"/>
                  </a:lnTo>
                  <a:lnTo>
                    <a:pt x="91" y="2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1" name="SMARTInkAnnotation189"/>
            <p:cNvSpPr>
              <a:spLocks/>
            </p:cNvSpPr>
            <p:nvPr/>
          </p:nvSpPr>
          <p:spPr bwMode="auto">
            <a:xfrm>
              <a:off x="1839" y="384"/>
              <a:ext cx="3" cy="1"/>
            </a:xfrm>
            <a:custGeom>
              <a:avLst/>
              <a:gdLst/>
              <a:ahLst/>
              <a:cxnLst>
                <a:cxn ang="0">
                  <a:pos x="0" y="0"/>
                </a:cxn>
                <a:cxn ang="0">
                  <a:pos x="2" y="0"/>
                </a:cxn>
                <a:cxn ang="0">
                  <a:pos x="0" y="0"/>
                </a:cxn>
              </a:cxnLst>
              <a:rect l="0" t="0" r="r" b="b"/>
              <a:pathLst>
                <a:path w="3" h="1">
                  <a:moveTo>
                    <a:pt x="0" y="0"/>
                  </a:moveTo>
                  <a:lnTo>
                    <a:pt x="2"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28692" name="SMARTInkAnnotation190"/>
            <p:cNvSpPr>
              <a:spLocks/>
            </p:cNvSpPr>
            <p:nvPr/>
          </p:nvSpPr>
          <p:spPr bwMode="auto">
            <a:xfrm>
              <a:off x="1876" y="359"/>
              <a:ext cx="40" cy="71"/>
            </a:xfrm>
            <a:custGeom>
              <a:avLst/>
              <a:gdLst/>
              <a:ahLst/>
              <a:cxnLst>
                <a:cxn ang="0">
                  <a:pos x="4" y="41"/>
                </a:cxn>
                <a:cxn ang="0">
                  <a:pos x="1" y="51"/>
                </a:cxn>
                <a:cxn ang="0">
                  <a:pos x="1" y="55"/>
                </a:cxn>
                <a:cxn ang="0">
                  <a:pos x="0" y="58"/>
                </a:cxn>
                <a:cxn ang="0">
                  <a:pos x="0" y="61"/>
                </a:cxn>
                <a:cxn ang="0">
                  <a:pos x="0" y="63"/>
                </a:cxn>
                <a:cxn ang="0">
                  <a:pos x="1" y="64"/>
                </a:cxn>
                <a:cxn ang="0">
                  <a:pos x="2" y="64"/>
                </a:cxn>
                <a:cxn ang="0">
                  <a:pos x="3" y="66"/>
                </a:cxn>
                <a:cxn ang="0">
                  <a:pos x="3" y="67"/>
                </a:cxn>
                <a:cxn ang="0">
                  <a:pos x="3" y="68"/>
                </a:cxn>
                <a:cxn ang="0">
                  <a:pos x="4" y="69"/>
                </a:cxn>
                <a:cxn ang="0">
                  <a:pos x="5" y="70"/>
                </a:cxn>
                <a:cxn ang="0">
                  <a:pos x="7" y="70"/>
                </a:cxn>
                <a:cxn ang="0">
                  <a:pos x="9" y="70"/>
                </a:cxn>
                <a:cxn ang="0">
                  <a:pos x="11" y="69"/>
                </a:cxn>
                <a:cxn ang="0">
                  <a:pos x="14" y="68"/>
                </a:cxn>
                <a:cxn ang="0">
                  <a:pos x="16" y="67"/>
                </a:cxn>
                <a:cxn ang="0">
                  <a:pos x="18" y="65"/>
                </a:cxn>
                <a:cxn ang="0">
                  <a:pos x="20" y="64"/>
                </a:cxn>
                <a:cxn ang="0">
                  <a:pos x="22" y="62"/>
                </a:cxn>
                <a:cxn ang="0">
                  <a:pos x="24" y="61"/>
                </a:cxn>
                <a:cxn ang="0">
                  <a:pos x="26" y="59"/>
                </a:cxn>
                <a:cxn ang="0">
                  <a:pos x="28" y="57"/>
                </a:cxn>
                <a:cxn ang="0">
                  <a:pos x="29" y="54"/>
                </a:cxn>
                <a:cxn ang="0">
                  <a:pos x="31" y="51"/>
                </a:cxn>
                <a:cxn ang="0">
                  <a:pos x="32" y="48"/>
                </a:cxn>
                <a:cxn ang="0">
                  <a:pos x="33" y="45"/>
                </a:cxn>
                <a:cxn ang="0">
                  <a:pos x="34" y="42"/>
                </a:cxn>
                <a:cxn ang="0">
                  <a:pos x="34" y="39"/>
                </a:cxn>
                <a:cxn ang="0">
                  <a:pos x="36" y="35"/>
                </a:cxn>
                <a:cxn ang="0">
                  <a:pos x="37" y="32"/>
                </a:cxn>
                <a:cxn ang="0">
                  <a:pos x="38" y="29"/>
                </a:cxn>
                <a:cxn ang="0">
                  <a:pos x="38" y="25"/>
                </a:cxn>
                <a:cxn ang="0">
                  <a:pos x="39" y="22"/>
                </a:cxn>
                <a:cxn ang="0">
                  <a:pos x="39" y="19"/>
                </a:cxn>
                <a:cxn ang="0">
                  <a:pos x="38" y="15"/>
                </a:cxn>
                <a:cxn ang="0">
                  <a:pos x="37" y="12"/>
                </a:cxn>
                <a:cxn ang="0">
                  <a:pos x="36" y="9"/>
                </a:cxn>
                <a:cxn ang="0">
                  <a:pos x="36" y="7"/>
                </a:cxn>
                <a:cxn ang="0">
                  <a:pos x="35" y="4"/>
                </a:cxn>
                <a:cxn ang="0">
                  <a:pos x="34" y="3"/>
                </a:cxn>
                <a:cxn ang="0">
                  <a:pos x="33" y="2"/>
                </a:cxn>
                <a:cxn ang="0">
                  <a:pos x="32" y="1"/>
                </a:cxn>
                <a:cxn ang="0">
                  <a:pos x="31" y="1"/>
                </a:cxn>
                <a:cxn ang="0">
                  <a:pos x="29" y="0"/>
                </a:cxn>
                <a:cxn ang="0">
                  <a:pos x="25" y="0"/>
                </a:cxn>
                <a:cxn ang="0">
                  <a:pos x="24" y="1"/>
                </a:cxn>
                <a:cxn ang="0">
                  <a:pos x="23" y="1"/>
                </a:cxn>
                <a:cxn ang="0">
                  <a:pos x="19" y="5"/>
                </a:cxn>
              </a:cxnLst>
              <a:rect l="0" t="0" r="r" b="b"/>
              <a:pathLst>
                <a:path w="40" h="71">
                  <a:moveTo>
                    <a:pt x="4" y="41"/>
                  </a:moveTo>
                  <a:lnTo>
                    <a:pt x="1" y="51"/>
                  </a:lnTo>
                  <a:lnTo>
                    <a:pt x="1" y="55"/>
                  </a:lnTo>
                  <a:lnTo>
                    <a:pt x="0" y="58"/>
                  </a:lnTo>
                  <a:lnTo>
                    <a:pt x="0" y="61"/>
                  </a:lnTo>
                  <a:lnTo>
                    <a:pt x="0" y="63"/>
                  </a:lnTo>
                  <a:lnTo>
                    <a:pt x="1" y="64"/>
                  </a:lnTo>
                  <a:lnTo>
                    <a:pt x="2" y="64"/>
                  </a:lnTo>
                  <a:lnTo>
                    <a:pt x="3" y="66"/>
                  </a:lnTo>
                  <a:lnTo>
                    <a:pt x="3" y="67"/>
                  </a:lnTo>
                  <a:lnTo>
                    <a:pt x="3" y="68"/>
                  </a:lnTo>
                  <a:lnTo>
                    <a:pt x="4" y="69"/>
                  </a:lnTo>
                  <a:lnTo>
                    <a:pt x="5" y="70"/>
                  </a:lnTo>
                  <a:lnTo>
                    <a:pt x="7" y="70"/>
                  </a:lnTo>
                  <a:lnTo>
                    <a:pt x="9" y="70"/>
                  </a:lnTo>
                  <a:lnTo>
                    <a:pt x="11" y="69"/>
                  </a:lnTo>
                  <a:lnTo>
                    <a:pt x="14" y="68"/>
                  </a:lnTo>
                  <a:lnTo>
                    <a:pt x="16" y="67"/>
                  </a:lnTo>
                  <a:lnTo>
                    <a:pt x="18" y="65"/>
                  </a:lnTo>
                  <a:lnTo>
                    <a:pt x="20" y="64"/>
                  </a:lnTo>
                  <a:lnTo>
                    <a:pt x="22" y="62"/>
                  </a:lnTo>
                  <a:lnTo>
                    <a:pt x="24" y="61"/>
                  </a:lnTo>
                  <a:lnTo>
                    <a:pt x="26" y="59"/>
                  </a:lnTo>
                  <a:lnTo>
                    <a:pt x="28" y="57"/>
                  </a:lnTo>
                  <a:lnTo>
                    <a:pt x="29" y="54"/>
                  </a:lnTo>
                  <a:lnTo>
                    <a:pt x="31" y="51"/>
                  </a:lnTo>
                  <a:lnTo>
                    <a:pt x="32" y="48"/>
                  </a:lnTo>
                  <a:lnTo>
                    <a:pt x="33" y="45"/>
                  </a:lnTo>
                  <a:lnTo>
                    <a:pt x="34" y="42"/>
                  </a:lnTo>
                  <a:lnTo>
                    <a:pt x="34" y="39"/>
                  </a:lnTo>
                  <a:lnTo>
                    <a:pt x="36" y="35"/>
                  </a:lnTo>
                  <a:lnTo>
                    <a:pt x="37" y="32"/>
                  </a:lnTo>
                  <a:lnTo>
                    <a:pt x="38" y="29"/>
                  </a:lnTo>
                  <a:lnTo>
                    <a:pt x="38" y="25"/>
                  </a:lnTo>
                  <a:lnTo>
                    <a:pt x="39" y="22"/>
                  </a:lnTo>
                  <a:lnTo>
                    <a:pt x="39" y="19"/>
                  </a:lnTo>
                  <a:lnTo>
                    <a:pt x="38" y="15"/>
                  </a:lnTo>
                  <a:lnTo>
                    <a:pt x="37" y="12"/>
                  </a:lnTo>
                  <a:lnTo>
                    <a:pt x="36" y="9"/>
                  </a:lnTo>
                  <a:lnTo>
                    <a:pt x="36" y="7"/>
                  </a:lnTo>
                  <a:lnTo>
                    <a:pt x="35" y="4"/>
                  </a:lnTo>
                  <a:lnTo>
                    <a:pt x="34" y="3"/>
                  </a:lnTo>
                  <a:lnTo>
                    <a:pt x="33" y="2"/>
                  </a:lnTo>
                  <a:lnTo>
                    <a:pt x="32" y="1"/>
                  </a:lnTo>
                  <a:lnTo>
                    <a:pt x="31" y="1"/>
                  </a:lnTo>
                  <a:lnTo>
                    <a:pt x="29" y="0"/>
                  </a:lnTo>
                  <a:lnTo>
                    <a:pt x="25" y="0"/>
                  </a:lnTo>
                  <a:lnTo>
                    <a:pt x="24" y="1"/>
                  </a:lnTo>
                  <a:lnTo>
                    <a:pt x="23" y="1"/>
                  </a:lnTo>
                  <a:lnTo>
                    <a:pt x="19"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3" name="SMARTInkAnnotation191"/>
            <p:cNvSpPr>
              <a:spLocks/>
            </p:cNvSpPr>
            <p:nvPr/>
          </p:nvSpPr>
          <p:spPr bwMode="auto">
            <a:xfrm>
              <a:off x="1911" y="350"/>
              <a:ext cx="82" cy="61"/>
            </a:xfrm>
            <a:custGeom>
              <a:avLst/>
              <a:gdLst/>
              <a:ahLst/>
              <a:cxnLst>
                <a:cxn ang="0">
                  <a:pos x="0" y="60"/>
                </a:cxn>
                <a:cxn ang="0">
                  <a:pos x="16" y="26"/>
                </a:cxn>
                <a:cxn ang="0">
                  <a:pos x="19" y="23"/>
                </a:cxn>
                <a:cxn ang="0">
                  <a:pos x="21" y="21"/>
                </a:cxn>
                <a:cxn ang="0">
                  <a:pos x="24" y="18"/>
                </a:cxn>
                <a:cxn ang="0">
                  <a:pos x="27" y="16"/>
                </a:cxn>
                <a:cxn ang="0">
                  <a:pos x="29" y="13"/>
                </a:cxn>
                <a:cxn ang="0">
                  <a:pos x="31" y="10"/>
                </a:cxn>
                <a:cxn ang="0">
                  <a:pos x="34" y="7"/>
                </a:cxn>
                <a:cxn ang="0">
                  <a:pos x="36" y="5"/>
                </a:cxn>
                <a:cxn ang="0">
                  <a:pos x="39" y="3"/>
                </a:cxn>
                <a:cxn ang="0">
                  <a:pos x="42" y="2"/>
                </a:cxn>
                <a:cxn ang="0">
                  <a:pos x="46" y="1"/>
                </a:cxn>
                <a:cxn ang="0">
                  <a:pos x="49" y="0"/>
                </a:cxn>
                <a:cxn ang="0">
                  <a:pos x="52" y="0"/>
                </a:cxn>
                <a:cxn ang="0">
                  <a:pos x="54" y="1"/>
                </a:cxn>
                <a:cxn ang="0">
                  <a:pos x="59" y="3"/>
                </a:cxn>
                <a:cxn ang="0">
                  <a:pos x="65" y="6"/>
                </a:cxn>
                <a:cxn ang="0">
                  <a:pos x="67" y="7"/>
                </a:cxn>
                <a:cxn ang="0">
                  <a:pos x="69" y="9"/>
                </a:cxn>
                <a:cxn ang="0">
                  <a:pos x="72" y="11"/>
                </a:cxn>
                <a:cxn ang="0">
                  <a:pos x="74" y="12"/>
                </a:cxn>
                <a:cxn ang="0">
                  <a:pos x="75" y="13"/>
                </a:cxn>
                <a:cxn ang="0">
                  <a:pos x="81" y="14"/>
                </a:cxn>
              </a:cxnLst>
              <a:rect l="0" t="0" r="r" b="b"/>
              <a:pathLst>
                <a:path w="82" h="61">
                  <a:moveTo>
                    <a:pt x="0" y="60"/>
                  </a:moveTo>
                  <a:lnTo>
                    <a:pt x="16" y="26"/>
                  </a:lnTo>
                  <a:lnTo>
                    <a:pt x="19" y="23"/>
                  </a:lnTo>
                  <a:lnTo>
                    <a:pt x="21" y="21"/>
                  </a:lnTo>
                  <a:lnTo>
                    <a:pt x="24" y="18"/>
                  </a:lnTo>
                  <a:lnTo>
                    <a:pt x="27" y="16"/>
                  </a:lnTo>
                  <a:lnTo>
                    <a:pt x="29" y="13"/>
                  </a:lnTo>
                  <a:lnTo>
                    <a:pt x="31" y="10"/>
                  </a:lnTo>
                  <a:lnTo>
                    <a:pt x="34" y="7"/>
                  </a:lnTo>
                  <a:lnTo>
                    <a:pt x="36" y="5"/>
                  </a:lnTo>
                  <a:lnTo>
                    <a:pt x="39" y="3"/>
                  </a:lnTo>
                  <a:lnTo>
                    <a:pt x="42" y="2"/>
                  </a:lnTo>
                  <a:lnTo>
                    <a:pt x="46" y="1"/>
                  </a:lnTo>
                  <a:lnTo>
                    <a:pt x="49" y="0"/>
                  </a:lnTo>
                  <a:lnTo>
                    <a:pt x="52" y="0"/>
                  </a:lnTo>
                  <a:lnTo>
                    <a:pt x="54" y="1"/>
                  </a:lnTo>
                  <a:lnTo>
                    <a:pt x="59" y="3"/>
                  </a:lnTo>
                  <a:lnTo>
                    <a:pt x="65" y="6"/>
                  </a:lnTo>
                  <a:lnTo>
                    <a:pt x="67" y="7"/>
                  </a:lnTo>
                  <a:lnTo>
                    <a:pt x="69" y="9"/>
                  </a:lnTo>
                  <a:lnTo>
                    <a:pt x="72" y="11"/>
                  </a:lnTo>
                  <a:lnTo>
                    <a:pt x="74" y="12"/>
                  </a:lnTo>
                  <a:lnTo>
                    <a:pt x="75" y="13"/>
                  </a:lnTo>
                  <a:lnTo>
                    <a:pt x="81" y="14"/>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4" name="SMARTInkAnnotation192"/>
            <p:cNvSpPr>
              <a:spLocks/>
            </p:cNvSpPr>
            <p:nvPr/>
          </p:nvSpPr>
          <p:spPr bwMode="auto">
            <a:xfrm>
              <a:off x="1977" y="1310"/>
              <a:ext cx="1209" cy="31"/>
            </a:xfrm>
            <a:custGeom>
              <a:avLst/>
              <a:gdLst/>
              <a:ahLst/>
              <a:cxnLst>
                <a:cxn ang="0">
                  <a:pos x="0" y="30"/>
                </a:cxn>
                <a:cxn ang="0">
                  <a:pos x="7" y="30"/>
                </a:cxn>
                <a:cxn ang="0">
                  <a:pos x="8" y="29"/>
                </a:cxn>
                <a:cxn ang="0">
                  <a:pos x="10" y="28"/>
                </a:cxn>
                <a:cxn ang="0">
                  <a:pos x="12" y="27"/>
                </a:cxn>
                <a:cxn ang="0">
                  <a:pos x="13" y="27"/>
                </a:cxn>
                <a:cxn ang="0">
                  <a:pos x="17" y="26"/>
                </a:cxn>
                <a:cxn ang="0">
                  <a:pos x="52" y="25"/>
                </a:cxn>
                <a:cxn ang="0">
                  <a:pos x="157" y="25"/>
                </a:cxn>
                <a:cxn ang="0">
                  <a:pos x="163" y="24"/>
                </a:cxn>
                <a:cxn ang="0">
                  <a:pos x="169" y="23"/>
                </a:cxn>
                <a:cxn ang="0">
                  <a:pos x="175" y="22"/>
                </a:cxn>
                <a:cxn ang="0">
                  <a:pos x="181" y="21"/>
                </a:cxn>
                <a:cxn ang="0">
                  <a:pos x="195" y="21"/>
                </a:cxn>
                <a:cxn ang="0">
                  <a:pos x="228" y="20"/>
                </a:cxn>
                <a:cxn ang="0">
                  <a:pos x="300" y="20"/>
                </a:cxn>
                <a:cxn ang="0">
                  <a:pos x="308" y="19"/>
                </a:cxn>
                <a:cxn ang="0">
                  <a:pos x="316" y="18"/>
                </a:cxn>
                <a:cxn ang="0">
                  <a:pos x="324" y="17"/>
                </a:cxn>
                <a:cxn ang="0">
                  <a:pos x="332" y="16"/>
                </a:cxn>
                <a:cxn ang="0">
                  <a:pos x="349" y="15"/>
                </a:cxn>
                <a:cxn ang="0">
                  <a:pos x="382" y="15"/>
                </a:cxn>
                <a:cxn ang="0">
                  <a:pos x="893" y="15"/>
                </a:cxn>
                <a:cxn ang="0">
                  <a:pos x="904" y="14"/>
                </a:cxn>
                <a:cxn ang="0">
                  <a:pos x="914" y="13"/>
                </a:cxn>
                <a:cxn ang="0">
                  <a:pos x="924" y="12"/>
                </a:cxn>
                <a:cxn ang="0">
                  <a:pos x="934" y="11"/>
                </a:cxn>
                <a:cxn ang="0">
                  <a:pos x="954" y="10"/>
                </a:cxn>
                <a:cxn ang="0">
                  <a:pos x="991" y="10"/>
                </a:cxn>
                <a:cxn ang="0">
                  <a:pos x="1036" y="10"/>
                </a:cxn>
                <a:cxn ang="0">
                  <a:pos x="1046" y="10"/>
                </a:cxn>
                <a:cxn ang="0">
                  <a:pos x="1055" y="11"/>
                </a:cxn>
                <a:cxn ang="0">
                  <a:pos x="1064" y="12"/>
                </a:cxn>
                <a:cxn ang="0">
                  <a:pos x="1079" y="12"/>
                </a:cxn>
                <a:cxn ang="0">
                  <a:pos x="1087" y="11"/>
                </a:cxn>
                <a:cxn ang="0">
                  <a:pos x="1103" y="10"/>
                </a:cxn>
                <a:cxn ang="0">
                  <a:pos x="1136" y="10"/>
                </a:cxn>
                <a:cxn ang="0">
                  <a:pos x="1180" y="10"/>
                </a:cxn>
                <a:cxn ang="0">
                  <a:pos x="1183" y="9"/>
                </a:cxn>
                <a:cxn ang="0">
                  <a:pos x="1186" y="8"/>
                </a:cxn>
                <a:cxn ang="0">
                  <a:pos x="1188" y="7"/>
                </a:cxn>
                <a:cxn ang="0">
                  <a:pos x="1191" y="6"/>
                </a:cxn>
                <a:cxn ang="0">
                  <a:pos x="1197" y="5"/>
                </a:cxn>
                <a:cxn ang="0">
                  <a:pos x="1208" y="5"/>
                </a:cxn>
                <a:cxn ang="0">
                  <a:pos x="1208" y="4"/>
                </a:cxn>
                <a:cxn ang="0">
                  <a:pos x="1208" y="3"/>
                </a:cxn>
                <a:cxn ang="0">
                  <a:pos x="1208" y="0"/>
                </a:cxn>
              </a:cxnLst>
              <a:rect l="0" t="0" r="r" b="b"/>
              <a:pathLst>
                <a:path w="1209" h="31">
                  <a:moveTo>
                    <a:pt x="0" y="30"/>
                  </a:moveTo>
                  <a:lnTo>
                    <a:pt x="7" y="30"/>
                  </a:lnTo>
                  <a:lnTo>
                    <a:pt x="8" y="29"/>
                  </a:lnTo>
                  <a:lnTo>
                    <a:pt x="10" y="28"/>
                  </a:lnTo>
                  <a:lnTo>
                    <a:pt x="12" y="27"/>
                  </a:lnTo>
                  <a:lnTo>
                    <a:pt x="13" y="27"/>
                  </a:lnTo>
                  <a:lnTo>
                    <a:pt x="17" y="26"/>
                  </a:lnTo>
                  <a:lnTo>
                    <a:pt x="52" y="25"/>
                  </a:lnTo>
                  <a:lnTo>
                    <a:pt x="157" y="25"/>
                  </a:lnTo>
                  <a:lnTo>
                    <a:pt x="163" y="24"/>
                  </a:lnTo>
                  <a:lnTo>
                    <a:pt x="169" y="23"/>
                  </a:lnTo>
                  <a:lnTo>
                    <a:pt x="175" y="22"/>
                  </a:lnTo>
                  <a:lnTo>
                    <a:pt x="181" y="21"/>
                  </a:lnTo>
                  <a:lnTo>
                    <a:pt x="195" y="21"/>
                  </a:lnTo>
                  <a:lnTo>
                    <a:pt x="228" y="20"/>
                  </a:lnTo>
                  <a:lnTo>
                    <a:pt x="300" y="20"/>
                  </a:lnTo>
                  <a:lnTo>
                    <a:pt x="308" y="19"/>
                  </a:lnTo>
                  <a:lnTo>
                    <a:pt x="316" y="18"/>
                  </a:lnTo>
                  <a:lnTo>
                    <a:pt x="324" y="17"/>
                  </a:lnTo>
                  <a:lnTo>
                    <a:pt x="332" y="16"/>
                  </a:lnTo>
                  <a:lnTo>
                    <a:pt x="349" y="15"/>
                  </a:lnTo>
                  <a:lnTo>
                    <a:pt x="382" y="15"/>
                  </a:lnTo>
                  <a:lnTo>
                    <a:pt x="893" y="15"/>
                  </a:lnTo>
                  <a:lnTo>
                    <a:pt x="904" y="14"/>
                  </a:lnTo>
                  <a:lnTo>
                    <a:pt x="914" y="13"/>
                  </a:lnTo>
                  <a:lnTo>
                    <a:pt x="924" y="12"/>
                  </a:lnTo>
                  <a:lnTo>
                    <a:pt x="934" y="11"/>
                  </a:lnTo>
                  <a:lnTo>
                    <a:pt x="954" y="10"/>
                  </a:lnTo>
                  <a:lnTo>
                    <a:pt x="991" y="10"/>
                  </a:lnTo>
                  <a:lnTo>
                    <a:pt x="1036" y="10"/>
                  </a:lnTo>
                  <a:lnTo>
                    <a:pt x="1046" y="10"/>
                  </a:lnTo>
                  <a:lnTo>
                    <a:pt x="1055" y="11"/>
                  </a:lnTo>
                  <a:lnTo>
                    <a:pt x="1064" y="12"/>
                  </a:lnTo>
                  <a:lnTo>
                    <a:pt x="1079" y="12"/>
                  </a:lnTo>
                  <a:lnTo>
                    <a:pt x="1087" y="11"/>
                  </a:lnTo>
                  <a:lnTo>
                    <a:pt x="1103" y="10"/>
                  </a:lnTo>
                  <a:lnTo>
                    <a:pt x="1136" y="10"/>
                  </a:lnTo>
                  <a:lnTo>
                    <a:pt x="1180" y="10"/>
                  </a:lnTo>
                  <a:lnTo>
                    <a:pt x="1183" y="9"/>
                  </a:lnTo>
                  <a:lnTo>
                    <a:pt x="1186" y="8"/>
                  </a:lnTo>
                  <a:lnTo>
                    <a:pt x="1188" y="7"/>
                  </a:lnTo>
                  <a:lnTo>
                    <a:pt x="1191" y="6"/>
                  </a:lnTo>
                  <a:lnTo>
                    <a:pt x="1197" y="5"/>
                  </a:lnTo>
                  <a:lnTo>
                    <a:pt x="1208" y="5"/>
                  </a:lnTo>
                  <a:lnTo>
                    <a:pt x="1208" y="4"/>
                  </a:lnTo>
                  <a:lnTo>
                    <a:pt x="1208" y="3"/>
                  </a:lnTo>
                  <a:lnTo>
                    <a:pt x="1208"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5" name="SMARTInkAnnotation193"/>
            <p:cNvSpPr>
              <a:spLocks/>
            </p:cNvSpPr>
            <p:nvPr/>
          </p:nvSpPr>
          <p:spPr bwMode="auto">
            <a:xfrm>
              <a:off x="3145" y="938"/>
              <a:ext cx="823" cy="286"/>
            </a:xfrm>
            <a:custGeom>
              <a:avLst/>
              <a:gdLst/>
              <a:ahLst/>
              <a:cxnLst>
                <a:cxn ang="0">
                  <a:pos x="0" y="285"/>
                </a:cxn>
                <a:cxn ang="0">
                  <a:pos x="2" y="280"/>
                </a:cxn>
                <a:cxn ang="0">
                  <a:pos x="4" y="278"/>
                </a:cxn>
                <a:cxn ang="0">
                  <a:pos x="14" y="270"/>
                </a:cxn>
                <a:cxn ang="0">
                  <a:pos x="21" y="263"/>
                </a:cxn>
                <a:cxn ang="0">
                  <a:pos x="24" y="260"/>
                </a:cxn>
                <a:cxn ang="0">
                  <a:pos x="32" y="256"/>
                </a:cxn>
                <a:cxn ang="0">
                  <a:pos x="40" y="251"/>
                </a:cxn>
                <a:cxn ang="0">
                  <a:pos x="52" y="243"/>
                </a:cxn>
                <a:cxn ang="0">
                  <a:pos x="67" y="236"/>
                </a:cxn>
                <a:cxn ang="0">
                  <a:pos x="105" y="217"/>
                </a:cxn>
                <a:cxn ang="0">
                  <a:pos x="138" y="200"/>
                </a:cxn>
                <a:cxn ang="0">
                  <a:pos x="153" y="192"/>
                </a:cxn>
                <a:cxn ang="0">
                  <a:pos x="170" y="183"/>
                </a:cxn>
                <a:cxn ang="0">
                  <a:pos x="186" y="176"/>
                </a:cxn>
                <a:cxn ang="0">
                  <a:pos x="194" y="170"/>
                </a:cxn>
                <a:cxn ang="0">
                  <a:pos x="203" y="162"/>
                </a:cxn>
                <a:cxn ang="0">
                  <a:pos x="211" y="154"/>
                </a:cxn>
                <a:cxn ang="0">
                  <a:pos x="220" y="148"/>
                </a:cxn>
                <a:cxn ang="0">
                  <a:pos x="230" y="142"/>
                </a:cxn>
                <a:cxn ang="0">
                  <a:pos x="239" y="137"/>
                </a:cxn>
                <a:cxn ang="0">
                  <a:pos x="261" y="127"/>
                </a:cxn>
                <a:cxn ang="0">
                  <a:pos x="272" y="122"/>
                </a:cxn>
                <a:cxn ang="0">
                  <a:pos x="295" y="114"/>
                </a:cxn>
                <a:cxn ang="0">
                  <a:pos x="318" y="106"/>
                </a:cxn>
                <a:cxn ang="0">
                  <a:pos x="365" y="92"/>
                </a:cxn>
                <a:cxn ang="0">
                  <a:pos x="389" y="85"/>
                </a:cxn>
                <a:cxn ang="0">
                  <a:pos x="491" y="58"/>
                </a:cxn>
                <a:cxn ang="0">
                  <a:pos x="505" y="55"/>
                </a:cxn>
                <a:cxn ang="0">
                  <a:pos x="518" y="53"/>
                </a:cxn>
                <a:cxn ang="0">
                  <a:pos x="569" y="45"/>
                </a:cxn>
                <a:cxn ang="0">
                  <a:pos x="668" y="31"/>
                </a:cxn>
                <a:cxn ang="0">
                  <a:pos x="710" y="24"/>
                </a:cxn>
                <a:cxn ang="0">
                  <a:pos x="729" y="22"/>
                </a:cxn>
                <a:cxn ang="0">
                  <a:pos x="754" y="20"/>
                </a:cxn>
                <a:cxn ang="0">
                  <a:pos x="774" y="15"/>
                </a:cxn>
                <a:cxn ang="0">
                  <a:pos x="790" y="12"/>
                </a:cxn>
                <a:cxn ang="0">
                  <a:pos x="798" y="11"/>
                </a:cxn>
                <a:cxn ang="0">
                  <a:pos x="813" y="6"/>
                </a:cxn>
                <a:cxn ang="0">
                  <a:pos x="818" y="6"/>
                </a:cxn>
                <a:cxn ang="0">
                  <a:pos x="820" y="5"/>
                </a:cxn>
                <a:cxn ang="0">
                  <a:pos x="821" y="4"/>
                </a:cxn>
                <a:cxn ang="0">
                  <a:pos x="822" y="0"/>
                </a:cxn>
              </a:cxnLst>
              <a:rect l="0" t="0" r="r" b="b"/>
              <a:pathLst>
                <a:path w="823" h="286">
                  <a:moveTo>
                    <a:pt x="0" y="285"/>
                  </a:moveTo>
                  <a:lnTo>
                    <a:pt x="2" y="280"/>
                  </a:lnTo>
                  <a:lnTo>
                    <a:pt x="4" y="278"/>
                  </a:lnTo>
                  <a:lnTo>
                    <a:pt x="14" y="270"/>
                  </a:lnTo>
                  <a:lnTo>
                    <a:pt x="21" y="263"/>
                  </a:lnTo>
                  <a:lnTo>
                    <a:pt x="24" y="260"/>
                  </a:lnTo>
                  <a:lnTo>
                    <a:pt x="32" y="256"/>
                  </a:lnTo>
                  <a:lnTo>
                    <a:pt x="40" y="251"/>
                  </a:lnTo>
                  <a:lnTo>
                    <a:pt x="52" y="243"/>
                  </a:lnTo>
                  <a:lnTo>
                    <a:pt x="67" y="236"/>
                  </a:lnTo>
                  <a:lnTo>
                    <a:pt x="105" y="217"/>
                  </a:lnTo>
                  <a:lnTo>
                    <a:pt x="138" y="200"/>
                  </a:lnTo>
                  <a:lnTo>
                    <a:pt x="153" y="192"/>
                  </a:lnTo>
                  <a:lnTo>
                    <a:pt x="170" y="183"/>
                  </a:lnTo>
                  <a:lnTo>
                    <a:pt x="186" y="176"/>
                  </a:lnTo>
                  <a:lnTo>
                    <a:pt x="194" y="170"/>
                  </a:lnTo>
                  <a:lnTo>
                    <a:pt x="203" y="162"/>
                  </a:lnTo>
                  <a:lnTo>
                    <a:pt x="211" y="154"/>
                  </a:lnTo>
                  <a:lnTo>
                    <a:pt x="220" y="148"/>
                  </a:lnTo>
                  <a:lnTo>
                    <a:pt x="230" y="142"/>
                  </a:lnTo>
                  <a:lnTo>
                    <a:pt x="239" y="137"/>
                  </a:lnTo>
                  <a:lnTo>
                    <a:pt x="261" y="127"/>
                  </a:lnTo>
                  <a:lnTo>
                    <a:pt x="272" y="122"/>
                  </a:lnTo>
                  <a:lnTo>
                    <a:pt x="295" y="114"/>
                  </a:lnTo>
                  <a:lnTo>
                    <a:pt x="318" y="106"/>
                  </a:lnTo>
                  <a:lnTo>
                    <a:pt x="365" y="92"/>
                  </a:lnTo>
                  <a:lnTo>
                    <a:pt x="389" y="85"/>
                  </a:lnTo>
                  <a:lnTo>
                    <a:pt x="491" y="58"/>
                  </a:lnTo>
                  <a:lnTo>
                    <a:pt x="505" y="55"/>
                  </a:lnTo>
                  <a:lnTo>
                    <a:pt x="518" y="53"/>
                  </a:lnTo>
                  <a:lnTo>
                    <a:pt x="569" y="45"/>
                  </a:lnTo>
                  <a:lnTo>
                    <a:pt x="668" y="31"/>
                  </a:lnTo>
                  <a:lnTo>
                    <a:pt x="710" y="24"/>
                  </a:lnTo>
                  <a:lnTo>
                    <a:pt x="729" y="22"/>
                  </a:lnTo>
                  <a:lnTo>
                    <a:pt x="754" y="20"/>
                  </a:lnTo>
                  <a:lnTo>
                    <a:pt x="774" y="15"/>
                  </a:lnTo>
                  <a:lnTo>
                    <a:pt x="790" y="12"/>
                  </a:lnTo>
                  <a:lnTo>
                    <a:pt x="798" y="11"/>
                  </a:lnTo>
                  <a:lnTo>
                    <a:pt x="813" y="6"/>
                  </a:lnTo>
                  <a:lnTo>
                    <a:pt x="818" y="6"/>
                  </a:lnTo>
                  <a:lnTo>
                    <a:pt x="820" y="5"/>
                  </a:lnTo>
                  <a:lnTo>
                    <a:pt x="821" y="4"/>
                  </a:lnTo>
                  <a:lnTo>
                    <a:pt x="822"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6" name="SMARTInkAnnotation194"/>
            <p:cNvSpPr>
              <a:spLocks/>
            </p:cNvSpPr>
            <p:nvPr/>
          </p:nvSpPr>
          <p:spPr bwMode="auto">
            <a:xfrm>
              <a:off x="4004" y="893"/>
              <a:ext cx="60" cy="82"/>
            </a:xfrm>
            <a:custGeom>
              <a:avLst/>
              <a:gdLst/>
              <a:ahLst/>
              <a:cxnLst>
                <a:cxn ang="0">
                  <a:pos x="55" y="0"/>
                </a:cxn>
                <a:cxn ang="0">
                  <a:pos x="41" y="0"/>
                </a:cxn>
                <a:cxn ang="0">
                  <a:pos x="36" y="0"/>
                </a:cxn>
                <a:cxn ang="0">
                  <a:pos x="32" y="1"/>
                </a:cxn>
                <a:cxn ang="0">
                  <a:pos x="27" y="2"/>
                </a:cxn>
                <a:cxn ang="0">
                  <a:pos x="24" y="3"/>
                </a:cxn>
                <a:cxn ang="0">
                  <a:pos x="21" y="4"/>
                </a:cxn>
                <a:cxn ang="0">
                  <a:pos x="19" y="4"/>
                </a:cxn>
                <a:cxn ang="0">
                  <a:pos x="17" y="5"/>
                </a:cxn>
                <a:cxn ang="0">
                  <a:pos x="15" y="6"/>
                </a:cxn>
                <a:cxn ang="0">
                  <a:pos x="13" y="7"/>
                </a:cxn>
                <a:cxn ang="0">
                  <a:pos x="11" y="9"/>
                </a:cxn>
                <a:cxn ang="0">
                  <a:pos x="9" y="10"/>
                </a:cxn>
                <a:cxn ang="0">
                  <a:pos x="7" y="12"/>
                </a:cxn>
                <a:cxn ang="0">
                  <a:pos x="4" y="15"/>
                </a:cxn>
                <a:cxn ang="0">
                  <a:pos x="0" y="19"/>
                </a:cxn>
                <a:cxn ang="0">
                  <a:pos x="0" y="20"/>
                </a:cxn>
                <a:cxn ang="0">
                  <a:pos x="2" y="22"/>
                </a:cxn>
                <a:cxn ang="0">
                  <a:pos x="2" y="24"/>
                </a:cxn>
                <a:cxn ang="0">
                  <a:pos x="3" y="25"/>
                </a:cxn>
                <a:cxn ang="0">
                  <a:pos x="3" y="27"/>
                </a:cxn>
                <a:cxn ang="0">
                  <a:pos x="5" y="29"/>
                </a:cxn>
                <a:cxn ang="0">
                  <a:pos x="7" y="30"/>
                </a:cxn>
                <a:cxn ang="0">
                  <a:pos x="9" y="32"/>
                </a:cxn>
                <a:cxn ang="0">
                  <a:pos x="12" y="34"/>
                </a:cxn>
                <a:cxn ang="0">
                  <a:pos x="15" y="35"/>
                </a:cxn>
                <a:cxn ang="0">
                  <a:pos x="21" y="39"/>
                </a:cxn>
                <a:cxn ang="0">
                  <a:pos x="38" y="47"/>
                </a:cxn>
                <a:cxn ang="0">
                  <a:pos x="41" y="49"/>
                </a:cxn>
                <a:cxn ang="0">
                  <a:pos x="43" y="51"/>
                </a:cxn>
                <a:cxn ang="0">
                  <a:pos x="45" y="52"/>
                </a:cxn>
                <a:cxn ang="0">
                  <a:pos x="47" y="54"/>
                </a:cxn>
                <a:cxn ang="0">
                  <a:pos x="49" y="56"/>
                </a:cxn>
                <a:cxn ang="0">
                  <a:pos x="53" y="59"/>
                </a:cxn>
                <a:cxn ang="0">
                  <a:pos x="59" y="65"/>
                </a:cxn>
                <a:cxn ang="0">
                  <a:pos x="59" y="66"/>
                </a:cxn>
                <a:cxn ang="0">
                  <a:pos x="59" y="68"/>
                </a:cxn>
                <a:cxn ang="0">
                  <a:pos x="59" y="69"/>
                </a:cxn>
                <a:cxn ang="0">
                  <a:pos x="58" y="70"/>
                </a:cxn>
                <a:cxn ang="0">
                  <a:pos x="57" y="70"/>
                </a:cxn>
                <a:cxn ang="0">
                  <a:pos x="56" y="71"/>
                </a:cxn>
                <a:cxn ang="0">
                  <a:pos x="54" y="72"/>
                </a:cxn>
                <a:cxn ang="0">
                  <a:pos x="53" y="73"/>
                </a:cxn>
                <a:cxn ang="0">
                  <a:pos x="51" y="74"/>
                </a:cxn>
                <a:cxn ang="0">
                  <a:pos x="49" y="75"/>
                </a:cxn>
                <a:cxn ang="0">
                  <a:pos x="48" y="75"/>
                </a:cxn>
                <a:cxn ang="0">
                  <a:pos x="46" y="75"/>
                </a:cxn>
                <a:cxn ang="0">
                  <a:pos x="43" y="76"/>
                </a:cxn>
                <a:cxn ang="0">
                  <a:pos x="40" y="76"/>
                </a:cxn>
                <a:cxn ang="0">
                  <a:pos x="34" y="76"/>
                </a:cxn>
                <a:cxn ang="0">
                  <a:pos x="23" y="76"/>
                </a:cxn>
                <a:cxn ang="0">
                  <a:pos x="21" y="76"/>
                </a:cxn>
                <a:cxn ang="0">
                  <a:pos x="18" y="77"/>
                </a:cxn>
                <a:cxn ang="0">
                  <a:pos x="15" y="79"/>
                </a:cxn>
                <a:cxn ang="0">
                  <a:pos x="12" y="79"/>
                </a:cxn>
                <a:cxn ang="0">
                  <a:pos x="10" y="80"/>
                </a:cxn>
                <a:cxn ang="0">
                  <a:pos x="4" y="81"/>
                </a:cxn>
              </a:cxnLst>
              <a:rect l="0" t="0" r="r" b="b"/>
              <a:pathLst>
                <a:path w="60" h="82">
                  <a:moveTo>
                    <a:pt x="55" y="0"/>
                  </a:moveTo>
                  <a:lnTo>
                    <a:pt x="41" y="0"/>
                  </a:lnTo>
                  <a:lnTo>
                    <a:pt x="36" y="0"/>
                  </a:lnTo>
                  <a:lnTo>
                    <a:pt x="32" y="1"/>
                  </a:lnTo>
                  <a:lnTo>
                    <a:pt x="27" y="2"/>
                  </a:lnTo>
                  <a:lnTo>
                    <a:pt x="24" y="3"/>
                  </a:lnTo>
                  <a:lnTo>
                    <a:pt x="21" y="4"/>
                  </a:lnTo>
                  <a:lnTo>
                    <a:pt x="19" y="4"/>
                  </a:lnTo>
                  <a:lnTo>
                    <a:pt x="17" y="5"/>
                  </a:lnTo>
                  <a:lnTo>
                    <a:pt x="15" y="6"/>
                  </a:lnTo>
                  <a:lnTo>
                    <a:pt x="13" y="7"/>
                  </a:lnTo>
                  <a:lnTo>
                    <a:pt x="11" y="9"/>
                  </a:lnTo>
                  <a:lnTo>
                    <a:pt x="9" y="10"/>
                  </a:lnTo>
                  <a:lnTo>
                    <a:pt x="7" y="12"/>
                  </a:lnTo>
                  <a:lnTo>
                    <a:pt x="4" y="15"/>
                  </a:lnTo>
                  <a:lnTo>
                    <a:pt x="0" y="19"/>
                  </a:lnTo>
                  <a:lnTo>
                    <a:pt x="0" y="20"/>
                  </a:lnTo>
                  <a:lnTo>
                    <a:pt x="2" y="22"/>
                  </a:lnTo>
                  <a:lnTo>
                    <a:pt x="2" y="24"/>
                  </a:lnTo>
                  <a:lnTo>
                    <a:pt x="3" y="25"/>
                  </a:lnTo>
                  <a:lnTo>
                    <a:pt x="3" y="27"/>
                  </a:lnTo>
                  <a:lnTo>
                    <a:pt x="5" y="29"/>
                  </a:lnTo>
                  <a:lnTo>
                    <a:pt x="7" y="30"/>
                  </a:lnTo>
                  <a:lnTo>
                    <a:pt x="9" y="32"/>
                  </a:lnTo>
                  <a:lnTo>
                    <a:pt x="12" y="34"/>
                  </a:lnTo>
                  <a:lnTo>
                    <a:pt x="15" y="35"/>
                  </a:lnTo>
                  <a:lnTo>
                    <a:pt x="21" y="39"/>
                  </a:lnTo>
                  <a:lnTo>
                    <a:pt x="38" y="47"/>
                  </a:lnTo>
                  <a:lnTo>
                    <a:pt x="41" y="49"/>
                  </a:lnTo>
                  <a:lnTo>
                    <a:pt x="43" y="51"/>
                  </a:lnTo>
                  <a:lnTo>
                    <a:pt x="45" y="52"/>
                  </a:lnTo>
                  <a:lnTo>
                    <a:pt x="47" y="54"/>
                  </a:lnTo>
                  <a:lnTo>
                    <a:pt x="49" y="56"/>
                  </a:lnTo>
                  <a:lnTo>
                    <a:pt x="53" y="59"/>
                  </a:lnTo>
                  <a:lnTo>
                    <a:pt x="59" y="65"/>
                  </a:lnTo>
                  <a:lnTo>
                    <a:pt x="59" y="66"/>
                  </a:lnTo>
                  <a:lnTo>
                    <a:pt x="59" y="68"/>
                  </a:lnTo>
                  <a:lnTo>
                    <a:pt x="59" y="69"/>
                  </a:lnTo>
                  <a:lnTo>
                    <a:pt x="58" y="70"/>
                  </a:lnTo>
                  <a:lnTo>
                    <a:pt x="57" y="70"/>
                  </a:lnTo>
                  <a:lnTo>
                    <a:pt x="56" y="71"/>
                  </a:lnTo>
                  <a:lnTo>
                    <a:pt x="54" y="72"/>
                  </a:lnTo>
                  <a:lnTo>
                    <a:pt x="53" y="73"/>
                  </a:lnTo>
                  <a:lnTo>
                    <a:pt x="51" y="74"/>
                  </a:lnTo>
                  <a:lnTo>
                    <a:pt x="49" y="75"/>
                  </a:lnTo>
                  <a:lnTo>
                    <a:pt x="48" y="75"/>
                  </a:lnTo>
                  <a:lnTo>
                    <a:pt x="46" y="75"/>
                  </a:lnTo>
                  <a:lnTo>
                    <a:pt x="43" y="76"/>
                  </a:lnTo>
                  <a:lnTo>
                    <a:pt x="40" y="76"/>
                  </a:lnTo>
                  <a:lnTo>
                    <a:pt x="34" y="76"/>
                  </a:lnTo>
                  <a:lnTo>
                    <a:pt x="23" y="76"/>
                  </a:lnTo>
                  <a:lnTo>
                    <a:pt x="21" y="76"/>
                  </a:lnTo>
                  <a:lnTo>
                    <a:pt x="18" y="77"/>
                  </a:lnTo>
                  <a:lnTo>
                    <a:pt x="15" y="79"/>
                  </a:lnTo>
                  <a:lnTo>
                    <a:pt x="12" y="79"/>
                  </a:lnTo>
                  <a:lnTo>
                    <a:pt x="10" y="80"/>
                  </a:lnTo>
                  <a:lnTo>
                    <a:pt x="4" y="8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7" name="SMARTInkAnnotation195"/>
            <p:cNvSpPr>
              <a:spLocks/>
            </p:cNvSpPr>
            <p:nvPr/>
          </p:nvSpPr>
          <p:spPr bwMode="auto">
            <a:xfrm>
              <a:off x="4084" y="938"/>
              <a:ext cx="6" cy="22"/>
            </a:xfrm>
            <a:custGeom>
              <a:avLst/>
              <a:gdLst/>
              <a:ahLst/>
              <a:cxnLst>
                <a:cxn ang="0">
                  <a:pos x="5" y="0"/>
                </a:cxn>
                <a:cxn ang="0">
                  <a:pos x="5" y="6"/>
                </a:cxn>
                <a:cxn ang="0">
                  <a:pos x="5" y="8"/>
                </a:cxn>
                <a:cxn ang="0">
                  <a:pos x="4" y="10"/>
                </a:cxn>
                <a:cxn ang="0">
                  <a:pos x="2" y="12"/>
                </a:cxn>
                <a:cxn ang="0">
                  <a:pos x="2" y="14"/>
                </a:cxn>
                <a:cxn ang="0">
                  <a:pos x="1" y="15"/>
                </a:cxn>
                <a:cxn ang="0">
                  <a:pos x="0" y="21"/>
                </a:cxn>
              </a:cxnLst>
              <a:rect l="0" t="0" r="r" b="b"/>
              <a:pathLst>
                <a:path w="6" h="22">
                  <a:moveTo>
                    <a:pt x="5" y="0"/>
                  </a:moveTo>
                  <a:lnTo>
                    <a:pt x="5" y="6"/>
                  </a:lnTo>
                  <a:lnTo>
                    <a:pt x="5" y="8"/>
                  </a:lnTo>
                  <a:lnTo>
                    <a:pt x="4" y="10"/>
                  </a:lnTo>
                  <a:lnTo>
                    <a:pt x="2" y="12"/>
                  </a:lnTo>
                  <a:lnTo>
                    <a:pt x="2" y="14"/>
                  </a:lnTo>
                  <a:lnTo>
                    <a:pt x="1" y="15"/>
                  </a:lnTo>
                  <a:lnTo>
                    <a:pt x="0" y="2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698" name="SMARTInkAnnotation196"/>
            <p:cNvSpPr>
              <a:spLocks/>
            </p:cNvSpPr>
            <p:nvPr/>
          </p:nvSpPr>
          <p:spPr bwMode="auto">
            <a:xfrm>
              <a:off x="4114" y="908"/>
              <a:ext cx="3" cy="1"/>
            </a:xfrm>
            <a:custGeom>
              <a:avLst/>
              <a:gdLst/>
              <a:ahLst/>
              <a:cxnLst>
                <a:cxn ang="0">
                  <a:pos x="0" y="0"/>
                </a:cxn>
                <a:cxn ang="0">
                  <a:pos x="2" y="0"/>
                </a:cxn>
                <a:cxn ang="0">
                  <a:pos x="0" y="0"/>
                </a:cxn>
              </a:cxnLst>
              <a:rect l="0" t="0" r="r" b="b"/>
              <a:pathLst>
                <a:path w="3" h="1">
                  <a:moveTo>
                    <a:pt x="0" y="0"/>
                  </a:moveTo>
                  <a:lnTo>
                    <a:pt x="2"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28699" name="SMARTInkAnnotation197"/>
            <p:cNvSpPr>
              <a:spLocks/>
            </p:cNvSpPr>
            <p:nvPr/>
          </p:nvSpPr>
          <p:spPr bwMode="auto">
            <a:xfrm>
              <a:off x="4127" y="929"/>
              <a:ext cx="95" cy="51"/>
            </a:xfrm>
            <a:custGeom>
              <a:avLst/>
              <a:gdLst/>
              <a:ahLst/>
              <a:cxnLst>
                <a:cxn ang="0">
                  <a:pos x="18" y="20"/>
                </a:cxn>
                <a:cxn ang="0">
                  <a:pos x="13" y="27"/>
                </a:cxn>
                <a:cxn ang="0">
                  <a:pos x="10" y="32"/>
                </a:cxn>
                <a:cxn ang="0">
                  <a:pos x="9" y="36"/>
                </a:cxn>
                <a:cxn ang="0">
                  <a:pos x="7" y="38"/>
                </a:cxn>
                <a:cxn ang="0">
                  <a:pos x="5" y="40"/>
                </a:cxn>
                <a:cxn ang="0">
                  <a:pos x="3" y="44"/>
                </a:cxn>
                <a:cxn ang="0">
                  <a:pos x="0" y="45"/>
                </a:cxn>
                <a:cxn ang="0">
                  <a:pos x="0" y="43"/>
                </a:cxn>
                <a:cxn ang="0">
                  <a:pos x="2" y="41"/>
                </a:cxn>
                <a:cxn ang="0">
                  <a:pos x="2" y="38"/>
                </a:cxn>
                <a:cxn ang="0">
                  <a:pos x="3" y="35"/>
                </a:cxn>
                <a:cxn ang="0">
                  <a:pos x="3" y="31"/>
                </a:cxn>
                <a:cxn ang="0">
                  <a:pos x="5" y="28"/>
                </a:cxn>
                <a:cxn ang="0">
                  <a:pos x="8" y="23"/>
                </a:cxn>
                <a:cxn ang="0">
                  <a:pos x="11" y="18"/>
                </a:cxn>
                <a:cxn ang="0">
                  <a:pos x="15" y="14"/>
                </a:cxn>
                <a:cxn ang="0">
                  <a:pos x="18" y="10"/>
                </a:cxn>
                <a:cxn ang="0">
                  <a:pos x="22" y="6"/>
                </a:cxn>
                <a:cxn ang="0">
                  <a:pos x="27" y="3"/>
                </a:cxn>
                <a:cxn ang="0">
                  <a:pos x="34" y="1"/>
                </a:cxn>
                <a:cxn ang="0">
                  <a:pos x="40" y="0"/>
                </a:cxn>
                <a:cxn ang="0">
                  <a:pos x="47" y="4"/>
                </a:cxn>
                <a:cxn ang="0">
                  <a:pos x="49" y="6"/>
                </a:cxn>
                <a:cxn ang="0">
                  <a:pos x="52" y="8"/>
                </a:cxn>
                <a:cxn ang="0">
                  <a:pos x="53" y="11"/>
                </a:cxn>
                <a:cxn ang="0">
                  <a:pos x="53" y="15"/>
                </a:cxn>
                <a:cxn ang="0">
                  <a:pos x="53" y="18"/>
                </a:cxn>
                <a:cxn ang="0">
                  <a:pos x="53" y="23"/>
                </a:cxn>
                <a:cxn ang="0">
                  <a:pos x="51" y="26"/>
                </a:cxn>
                <a:cxn ang="0">
                  <a:pos x="49" y="30"/>
                </a:cxn>
                <a:cxn ang="0">
                  <a:pos x="46" y="35"/>
                </a:cxn>
                <a:cxn ang="0">
                  <a:pos x="46" y="35"/>
                </a:cxn>
                <a:cxn ang="0">
                  <a:pos x="47" y="33"/>
                </a:cxn>
                <a:cxn ang="0">
                  <a:pos x="49" y="31"/>
                </a:cxn>
                <a:cxn ang="0">
                  <a:pos x="51" y="28"/>
                </a:cxn>
                <a:cxn ang="0">
                  <a:pos x="54" y="26"/>
                </a:cxn>
                <a:cxn ang="0">
                  <a:pos x="57" y="25"/>
                </a:cxn>
                <a:cxn ang="0">
                  <a:pos x="60" y="22"/>
                </a:cxn>
                <a:cxn ang="0">
                  <a:pos x="64" y="19"/>
                </a:cxn>
                <a:cxn ang="0">
                  <a:pos x="68" y="17"/>
                </a:cxn>
                <a:cxn ang="0">
                  <a:pos x="73" y="15"/>
                </a:cxn>
                <a:cxn ang="0">
                  <a:pos x="78" y="15"/>
                </a:cxn>
                <a:cxn ang="0">
                  <a:pos x="81" y="15"/>
                </a:cxn>
                <a:cxn ang="0">
                  <a:pos x="83" y="17"/>
                </a:cxn>
                <a:cxn ang="0">
                  <a:pos x="85" y="19"/>
                </a:cxn>
                <a:cxn ang="0">
                  <a:pos x="88" y="20"/>
                </a:cxn>
                <a:cxn ang="0">
                  <a:pos x="91" y="22"/>
                </a:cxn>
                <a:cxn ang="0">
                  <a:pos x="93" y="25"/>
                </a:cxn>
                <a:cxn ang="0">
                  <a:pos x="93" y="28"/>
                </a:cxn>
                <a:cxn ang="0">
                  <a:pos x="94" y="32"/>
                </a:cxn>
                <a:cxn ang="0">
                  <a:pos x="94" y="37"/>
                </a:cxn>
                <a:cxn ang="0">
                  <a:pos x="94" y="43"/>
                </a:cxn>
                <a:cxn ang="0">
                  <a:pos x="89" y="50"/>
                </a:cxn>
              </a:cxnLst>
              <a:rect l="0" t="0" r="r" b="b"/>
              <a:pathLst>
                <a:path w="95" h="51">
                  <a:moveTo>
                    <a:pt x="23" y="9"/>
                  </a:moveTo>
                  <a:lnTo>
                    <a:pt x="18" y="20"/>
                  </a:lnTo>
                  <a:lnTo>
                    <a:pt x="15" y="24"/>
                  </a:lnTo>
                  <a:lnTo>
                    <a:pt x="13" y="27"/>
                  </a:lnTo>
                  <a:lnTo>
                    <a:pt x="12" y="30"/>
                  </a:lnTo>
                  <a:lnTo>
                    <a:pt x="10" y="32"/>
                  </a:lnTo>
                  <a:lnTo>
                    <a:pt x="9" y="34"/>
                  </a:lnTo>
                  <a:lnTo>
                    <a:pt x="9" y="36"/>
                  </a:lnTo>
                  <a:lnTo>
                    <a:pt x="8" y="37"/>
                  </a:lnTo>
                  <a:lnTo>
                    <a:pt x="7" y="38"/>
                  </a:lnTo>
                  <a:lnTo>
                    <a:pt x="5" y="39"/>
                  </a:lnTo>
                  <a:lnTo>
                    <a:pt x="5" y="40"/>
                  </a:lnTo>
                  <a:lnTo>
                    <a:pt x="4" y="41"/>
                  </a:lnTo>
                  <a:lnTo>
                    <a:pt x="3" y="44"/>
                  </a:lnTo>
                  <a:lnTo>
                    <a:pt x="2" y="44"/>
                  </a:lnTo>
                  <a:lnTo>
                    <a:pt x="0" y="45"/>
                  </a:lnTo>
                  <a:lnTo>
                    <a:pt x="0" y="44"/>
                  </a:lnTo>
                  <a:lnTo>
                    <a:pt x="0" y="43"/>
                  </a:lnTo>
                  <a:lnTo>
                    <a:pt x="1" y="42"/>
                  </a:lnTo>
                  <a:lnTo>
                    <a:pt x="2" y="41"/>
                  </a:lnTo>
                  <a:lnTo>
                    <a:pt x="2" y="39"/>
                  </a:lnTo>
                  <a:lnTo>
                    <a:pt x="2" y="38"/>
                  </a:lnTo>
                  <a:lnTo>
                    <a:pt x="2" y="36"/>
                  </a:lnTo>
                  <a:lnTo>
                    <a:pt x="3" y="35"/>
                  </a:lnTo>
                  <a:lnTo>
                    <a:pt x="3" y="33"/>
                  </a:lnTo>
                  <a:lnTo>
                    <a:pt x="3" y="31"/>
                  </a:lnTo>
                  <a:lnTo>
                    <a:pt x="4" y="30"/>
                  </a:lnTo>
                  <a:lnTo>
                    <a:pt x="5" y="28"/>
                  </a:lnTo>
                  <a:lnTo>
                    <a:pt x="7" y="26"/>
                  </a:lnTo>
                  <a:lnTo>
                    <a:pt x="8" y="23"/>
                  </a:lnTo>
                  <a:lnTo>
                    <a:pt x="10" y="20"/>
                  </a:lnTo>
                  <a:lnTo>
                    <a:pt x="11" y="18"/>
                  </a:lnTo>
                  <a:lnTo>
                    <a:pt x="13" y="16"/>
                  </a:lnTo>
                  <a:lnTo>
                    <a:pt x="15" y="14"/>
                  </a:lnTo>
                  <a:lnTo>
                    <a:pt x="16" y="12"/>
                  </a:lnTo>
                  <a:lnTo>
                    <a:pt x="18" y="10"/>
                  </a:lnTo>
                  <a:lnTo>
                    <a:pt x="20" y="8"/>
                  </a:lnTo>
                  <a:lnTo>
                    <a:pt x="22" y="6"/>
                  </a:lnTo>
                  <a:lnTo>
                    <a:pt x="25" y="4"/>
                  </a:lnTo>
                  <a:lnTo>
                    <a:pt x="27" y="3"/>
                  </a:lnTo>
                  <a:lnTo>
                    <a:pt x="30" y="2"/>
                  </a:lnTo>
                  <a:lnTo>
                    <a:pt x="34" y="1"/>
                  </a:lnTo>
                  <a:lnTo>
                    <a:pt x="37" y="0"/>
                  </a:lnTo>
                  <a:lnTo>
                    <a:pt x="40" y="0"/>
                  </a:lnTo>
                  <a:lnTo>
                    <a:pt x="42" y="1"/>
                  </a:lnTo>
                  <a:lnTo>
                    <a:pt x="47" y="4"/>
                  </a:lnTo>
                  <a:lnTo>
                    <a:pt x="48" y="4"/>
                  </a:lnTo>
                  <a:lnTo>
                    <a:pt x="49" y="6"/>
                  </a:lnTo>
                  <a:lnTo>
                    <a:pt x="51" y="7"/>
                  </a:lnTo>
                  <a:lnTo>
                    <a:pt x="52" y="8"/>
                  </a:lnTo>
                  <a:lnTo>
                    <a:pt x="52" y="10"/>
                  </a:lnTo>
                  <a:lnTo>
                    <a:pt x="53" y="11"/>
                  </a:lnTo>
                  <a:lnTo>
                    <a:pt x="53" y="13"/>
                  </a:lnTo>
                  <a:lnTo>
                    <a:pt x="53" y="15"/>
                  </a:lnTo>
                  <a:lnTo>
                    <a:pt x="53" y="16"/>
                  </a:lnTo>
                  <a:lnTo>
                    <a:pt x="53" y="18"/>
                  </a:lnTo>
                  <a:lnTo>
                    <a:pt x="53" y="21"/>
                  </a:lnTo>
                  <a:lnTo>
                    <a:pt x="53" y="23"/>
                  </a:lnTo>
                  <a:lnTo>
                    <a:pt x="52" y="25"/>
                  </a:lnTo>
                  <a:lnTo>
                    <a:pt x="51" y="26"/>
                  </a:lnTo>
                  <a:lnTo>
                    <a:pt x="50" y="28"/>
                  </a:lnTo>
                  <a:lnTo>
                    <a:pt x="49" y="30"/>
                  </a:lnTo>
                  <a:lnTo>
                    <a:pt x="48" y="35"/>
                  </a:lnTo>
                  <a:lnTo>
                    <a:pt x="46" y="35"/>
                  </a:lnTo>
                  <a:lnTo>
                    <a:pt x="44" y="35"/>
                  </a:lnTo>
                  <a:lnTo>
                    <a:pt x="46" y="35"/>
                  </a:lnTo>
                  <a:lnTo>
                    <a:pt x="47" y="34"/>
                  </a:lnTo>
                  <a:lnTo>
                    <a:pt x="47" y="33"/>
                  </a:lnTo>
                  <a:lnTo>
                    <a:pt x="48" y="32"/>
                  </a:lnTo>
                  <a:lnTo>
                    <a:pt x="49" y="31"/>
                  </a:lnTo>
                  <a:lnTo>
                    <a:pt x="50" y="29"/>
                  </a:lnTo>
                  <a:lnTo>
                    <a:pt x="51" y="28"/>
                  </a:lnTo>
                  <a:lnTo>
                    <a:pt x="52" y="27"/>
                  </a:lnTo>
                  <a:lnTo>
                    <a:pt x="54" y="26"/>
                  </a:lnTo>
                  <a:lnTo>
                    <a:pt x="55" y="26"/>
                  </a:lnTo>
                  <a:lnTo>
                    <a:pt x="57" y="25"/>
                  </a:lnTo>
                  <a:lnTo>
                    <a:pt x="59" y="24"/>
                  </a:lnTo>
                  <a:lnTo>
                    <a:pt x="60" y="22"/>
                  </a:lnTo>
                  <a:lnTo>
                    <a:pt x="62" y="21"/>
                  </a:lnTo>
                  <a:lnTo>
                    <a:pt x="64" y="19"/>
                  </a:lnTo>
                  <a:lnTo>
                    <a:pt x="65" y="18"/>
                  </a:lnTo>
                  <a:lnTo>
                    <a:pt x="68" y="17"/>
                  </a:lnTo>
                  <a:lnTo>
                    <a:pt x="70" y="16"/>
                  </a:lnTo>
                  <a:lnTo>
                    <a:pt x="73" y="15"/>
                  </a:lnTo>
                  <a:lnTo>
                    <a:pt x="76" y="15"/>
                  </a:lnTo>
                  <a:lnTo>
                    <a:pt x="78" y="15"/>
                  </a:lnTo>
                  <a:lnTo>
                    <a:pt x="80" y="15"/>
                  </a:lnTo>
                  <a:lnTo>
                    <a:pt x="81" y="15"/>
                  </a:lnTo>
                  <a:lnTo>
                    <a:pt x="82" y="16"/>
                  </a:lnTo>
                  <a:lnTo>
                    <a:pt x="83" y="17"/>
                  </a:lnTo>
                  <a:lnTo>
                    <a:pt x="84" y="18"/>
                  </a:lnTo>
                  <a:lnTo>
                    <a:pt x="85" y="19"/>
                  </a:lnTo>
                  <a:lnTo>
                    <a:pt x="86" y="19"/>
                  </a:lnTo>
                  <a:lnTo>
                    <a:pt x="88" y="20"/>
                  </a:lnTo>
                  <a:lnTo>
                    <a:pt x="89" y="21"/>
                  </a:lnTo>
                  <a:lnTo>
                    <a:pt x="91" y="22"/>
                  </a:lnTo>
                  <a:lnTo>
                    <a:pt x="92" y="24"/>
                  </a:lnTo>
                  <a:lnTo>
                    <a:pt x="93" y="25"/>
                  </a:lnTo>
                  <a:lnTo>
                    <a:pt x="93" y="27"/>
                  </a:lnTo>
                  <a:lnTo>
                    <a:pt x="93" y="28"/>
                  </a:lnTo>
                  <a:lnTo>
                    <a:pt x="94" y="30"/>
                  </a:lnTo>
                  <a:lnTo>
                    <a:pt x="94" y="32"/>
                  </a:lnTo>
                  <a:lnTo>
                    <a:pt x="94" y="33"/>
                  </a:lnTo>
                  <a:lnTo>
                    <a:pt x="94" y="37"/>
                  </a:lnTo>
                  <a:lnTo>
                    <a:pt x="94" y="42"/>
                  </a:lnTo>
                  <a:lnTo>
                    <a:pt x="94" y="43"/>
                  </a:lnTo>
                  <a:lnTo>
                    <a:pt x="93" y="45"/>
                  </a:lnTo>
                  <a:lnTo>
                    <a:pt x="89" y="5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0" name="SMARTInkAnnotation198"/>
            <p:cNvSpPr>
              <a:spLocks/>
            </p:cNvSpPr>
            <p:nvPr/>
          </p:nvSpPr>
          <p:spPr bwMode="auto">
            <a:xfrm>
              <a:off x="4262" y="954"/>
              <a:ext cx="6" cy="26"/>
            </a:xfrm>
            <a:custGeom>
              <a:avLst/>
              <a:gdLst/>
              <a:ahLst/>
              <a:cxnLst>
                <a:cxn ang="0">
                  <a:pos x="5" y="0"/>
                </a:cxn>
                <a:cxn ang="0">
                  <a:pos x="5" y="16"/>
                </a:cxn>
                <a:cxn ang="0">
                  <a:pos x="4" y="18"/>
                </a:cxn>
                <a:cxn ang="0">
                  <a:pos x="3" y="18"/>
                </a:cxn>
                <a:cxn ang="0">
                  <a:pos x="2" y="19"/>
                </a:cxn>
                <a:cxn ang="0">
                  <a:pos x="1" y="20"/>
                </a:cxn>
                <a:cxn ang="0">
                  <a:pos x="1" y="21"/>
                </a:cxn>
                <a:cxn ang="0">
                  <a:pos x="0" y="25"/>
                </a:cxn>
              </a:cxnLst>
              <a:rect l="0" t="0" r="r" b="b"/>
              <a:pathLst>
                <a:path w="6" h="26">
                  <a:moveTo>
                    <a:pt x="5" y="0"/>
                  </a:moveTo>
                  <a:lnTo>
                    <a:pt x="5" y="16"/>
                  </a:lnTo>
                  <a:lnTo>
                    <a:pt x="4" y="18"/>
                  </a:lnTo>
                  <a:lnTo>
                    <a:pt x="3" y="18"/>
                  </a:lnTo>
                  <a:lnTo>
                    <a:pt x="2" y="19"/>
                  </a:lnTo>
                  <a:lnTo>
                    <a:pt x="1" y="20"/>
                  </a:lnTo>
                  <a:lnTo>
                    <a:pt x="1" y="21"/>
                  </a:lnTo>
                  <a:lnTo>
                    <a:pt x="0" y="2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1" name="SMARTInkAnnotation199"/>
            <p:cNvSpPr>
              <a:spLocks/>
            </p:cNvSpPr>
            <p:nvPr/>
          </p:nvSpPr>
          <p:spPr bwMode="auto">
            <a:xfrm>
              <a:off x="4262" y="918"/>
              <a:ext cx="1" cy="11"/>
            </a:xfrm>
            <a:custGeom>
              <a:avLst/>
              <a:gdLst/>
              <a:ahLst/>
              <a:cxnLst>
                <a:cxn ang="0">
                  <a:pos x="0" y="0"/>
                </a:cxn>
                <a:cxn ang="0">
                  <a:pos x="0" y="10"/>
                </a:cxn>
              </a:cxnLst>
              <a:rect l="0" t="0" r="r" b="b"/>
              <a:pathLst>
                <a:path w="1" h="11">
                  <a:moveTo>
                    <a:pt x="0" y="0"/>
                  </a:moveTo>
                  <a:lnTo>
                    <a:pt x="0" y="1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2" name="SMARTInkAnnotation200"/>
            <p:cNvSpPr>
              <a:spLocks/>
            </p:cNvSpPr>
            <p:nvPr/>
          </p:nvSpPr>
          <p:spPr bwMode="auto">
            <a:xfrm>
              <a:off x="4293" y="862"/>
              <a:ext cx="86" cy="123"/>
            </a:xfrm>
            <a:custGeom>
              <a:avLst/>
              <a:gdLst/>
              <a:ahLst/>
              <a:cxnLst>
                <a:cxn ang="0">
                  <a:pos x="25" y="8"/>
                </a:cxn>
                <a:cxn ang="0">
                  <a:pos x="23" y="15"/>
                </a:cxn>
                <a:cxn ang="0">
                  <a:pos x="21" y="22"/>
                </a:cxn>
                <a:cxn ang="0">
                  <a:pos x="20" y="29"/>
                </a:cxn>
                <a:cxn ang="0">
                  <a:pos x="18" y="37"/>
                </a:cxn>
                <a:cxn ang="0">
                  <a:pos x="16" y="46"/>
                </a:cxn>
                <a:cxn ang="0">
                  <a:pos x="13" y="54"/>
                </a:cxn>
                <a:cxn ang="0">
                  <a:pos x="8" y="64"/>
                </a:cxn>
                <a:cxn ang="0">
                  <a:pos x="6" y="71"/>
                </a:cxn>
                <a:cxn ang="0">
                  <a:pos x="5" y="78"/>
                </a:cxn>
                <a:cxn ang="0">
                  <a:pos x="5" y="82"/>
                </a:cxn>
                <a:cxn ang="0">
                  <a:pos x="2" y="88"/>
                </a:cxn>
                <a:cxn ang="0">
                  <a:pos x="0" y="93"/>
                </a:cxn>
                <a:cxn ang="0">
                  <a:pos x="2" y="98"/>
                </a:cxn>
                <a:cxn ang="0">
                  <a:pos x="4" y="103"/>
                </a:cxn>
                <a:cxn ang="0">
                  <a:pos x="5" y="105"/>
                </a:cxn>
                <a:cxn ang="0">
                  <a:pos x="9" y="107"/>
                </a:cxn>
                <a:cxn ang="0">
                  <a:pos x="9" y="110"/>
                </a:cxn>
                <a:cxn ang="0">
                  <a:pos x="11" y="111"/>
                </a:cxn>
                <a:cxn ang="0">
                  <a:pos x="15" y="112"/>
                </a:cxn>
                <a:cxn ang="0">
                  <a:pos x="18" y="112"/>
                </a:cxn>
                <a:cxn ang="0">
                  <a:pos x="32" y="112"/>
                </a:cxn>
                <a:cxn ang="0">
                  <a:pos x="35" y="110"/>
                </a:cxn>
                <a:cxn ang="0">
                  <a:pos x="38" y="109"/>
                </a:cxn>
                <a:cxn ang="0">
                  <a:pos x="42" y="108"/>
                </a:cxn>
                <a:cxn ang="0">
                  <a:pos x="45" y="107"/>
                </a:cxn>
                <a:cxn ang="0">
                  <a:pos x="48" y="106"/>
                </a:cxn>
                <a:cxn ang="0">
                  <a:pos x="52" y="104"/>
                </a:cxn>
                <a:cxn ang="0">
                  <a:pos x="55" y="101"/>
                </a:cxn>
                <a:cxn ang="0">
                  <a:pos x="60" y="97"/>
                </a:cxn>
                <a:cxn ang="0">
                  <a:pos x="83" y="73"/>
                </a:cxn>
                <a:cxn ang="0">
                  <a:pos x="85" y="67"/>
                </a:cxn>
                <a:cxn ang="0">
                  <a:pos x="83" y="67"/>
                </a:cxn>
                <a:cxn ang="0">
                  <a:pos x="75" y="66"/>
                </a:cxn>
                <a:cxn ang="0">
                  <a:pos x="72" y="67"/>
                </a:cxn>
                <a:cxn ang="0">
                  <a:pos x="69" y="69"/>
                </a:cxn>
                <a:cxn ang="0">
                  <a:pos x="65" y="72"/>
                </a:cxn>
                <a:cxn ang="0">
                  <a:pos x="62" y="75"/>
                </a:cxn>
                <a:cxn ang="0">
                  <a:pos x="61" y="82"/>
                </a:cxn>
                <a:cxn ang="0">
                  <a:pos x="60" y="85"/>
                </a:cxn>
                <a:cxn ang="0">
                  <a:pos x="56" y="92"/>
                </a:cxn>
                <a:cxn ang="0">
                  <a:pos x="55" y="99"/>
                </a:cxn>
                <a:cxn ang="0">
                  <a:pos x="57" y="113"/>
                </a:cxn>
                <a:cxn ang="0">
                  <a:pos x="60" y="115"/>
                </a:cxn>
                <a:cxn ang="0">
                  <a:pos x="65" y="116"/>
                </a:cxn>
                <a:cxn ang="0">
                  <a:pos x="69" y="118"/>
                </a:cxn>
                <a:cxn ang="0">
                  <a:pos x="73" y="120"/>
                </a:cxn>
                <a:cxn ang="0">
                  <a:pos x="80" y="122"/>
                </a:cxn>
              </a:cxnLst>
              <a:rect l="0" t="0" r="r" b="b"/>
              <a:pathLst>
                <a:path w="86" h="123">
                  <a:moveTo>
                    <a:pt x="25" y="0"/>
                  </a:moveTo>
                  <a:lnTo>
                    <a:pt x="25" y="8"/>
                  </a:lnTo>
                  <a:lnTo>
                    <a:pt x="24" y="12"/>
                  </a:lnTo>
                  <a:lnTo>
                    <a:pt x="23" y="15"/>
                  </a:lnTo>
                  <a:lnTo>
                    <a:pt x="22" y="19"/>
                  </a:lnTo>
                  <a:lnTo>
                    <a:pt x="21" y="22"/>
                  </a:lnTo>
                  <a:lnTo>
                    <a:pt x="21" y="26"/>
                  </a:lnTo>
                  <a:lnTo>
                    <a:pt x="20" y="29"/>
                  </a:lnTo>
                  <a:lnTo>
                    <a:pt x="19" y="33"/>
                  </a:lnTo>
                  <a:lnTo>
                    <a:pt x="18" y="37"/>
                  </a:lnTo>
                  <a:lnTo>
                    <a:pt x="17" y="42"/>
                  </a:lnTo>
                  <a:lnTo>
                    <a:pt x="16" y="46"/>
                  </a:lnTo>
                  <a:lnTo>
                    <a:pt x="14" y="50"/>
                  </a:lnTo>
                  <a:lnTo>
                    <a:pt x="13" y="54"/>
                  </a:lnTo>
                  <a:lnTo>
                    <a:pt x="11" y="57"/>
                  </a:lnTo>
                  <a:lnTo>
                    <a:pt x="8" y="64"/>
                  </a:lnTo>
                  <a:lnTo>
                    <a:pt x="7" y="68"/>
                  </a:lnTo>
                  <a:lnTo>
                    <a:pt x="6" y="71"/>
                  </a:lnTo>
                  <a:lnTo>
                    <a:pt x="5" y="75"/>
                  </a:lnTo>
                  <a:lnTo>
                    <a:pt x="5" y="78"/>
                  </a:lnTo>
                  <a:lnTo>
                    <a:pt x="5" y="80"/>
                  </a:lnTo>
                  <a:lnTo>
                    <a:pt x="5" y="82"/>
                  </a:lnTo>
                  <a:lnTo>
                    <a:pt x="4" y="84"/>
                  </a:lnTo>
                  <a:lnTo>
                    <a:pt x="2" y="88"/>
                  </a:lnTo>
                  <a:lnTo>
                    <a:pt x="0" y="92"/>
                  </a:lnTo>
                  <a:lnTo>
                    <a:pt x="0" y="93"/>
                  </a:lnTo>
                  <a:lnTo>
                    <a:pt x="0" y="95"/>
                  </a:lnTo>
                  <a:lnTo>
                    <a:pt x="2" y="98"/>
                  </a:lnTo>
                  <a:lnTo>
                    <a:pt x="4" y="101"/>
                  </a:lnTo>
                  <a:lnTo>
                    <a:pt x="4" y="103"/>
                  </a:lnTo>
                  <a:lnTo>
                    <a:pt x="4" y="104"/>
                  </a:lnTo>
                  <a:lnTo>
                    <a:pt x="5" y="105"/>
                  </a:lnTo>
                  <a:lnTo>
                    <a:pt x="6" y="106"/>
                  </a:lnTo>
                  <a:lnTo>
                    <a:pt x="9" y="107"/>
                  </a:lnTo>
                  <a:lnTo>
                    <a:pt x="9" y="110"/>
                  </a:lnTo>
                  <a:lnTo>
                    <a:pt x="10" y="110"/>
                  </a:lnTo>
                  <a:lnTo>
                    <a:pt x="11" y="111"/>
                  </a:lnTo>
                  <a:lnTo>
                    <a:pt x="13" y="112"/>
                  </a:lnTo>
                  <a:lnTo>
                    <a:pt x="15" y="112"/>
                  </a:lnTo>
                  <a:lnTo>
                    <a:pt x="16" y="112"/>
                  </a:lnTo>
                  <a:lnTo>
                    <a:pt x="18" y="112"/>
                  </a:lnTo>
                  <a:lnTo>
                    <a:pt x="24" y="112"/>
                  </a:lnTo>
                  <a:lnTo>
                    <a:pt x="32" y="112"/>
                  </a:lnTo>
                  <a:lnTo>
                    <a:pt x="33" y="111"/>
                  </a:lnTo>
                  <a:lnTo>
                    <a:pt x="35" y="110"/>
                  </a:lnTo>
                  <a:lnTo>
                    <a:pt x="37" y="109"/>
                  </a:lnTo>
                  <a:lnTo>
                    <a:pt x="38" y="109"/>
                  </a:lnTo>
                  <a:lnTo>
                    <a:pt x="40" y="108"/>
                  </a:lnTo>
                  <a:lnTo>
                    <a:pt x="42" y="108"/>
                  </a:lnTo>
                  <a:lnTo>
                    <a:pt x="43" y="107"/>
                  </a:lnTo>
                  <a:lnTo>
                    <a:pt x="45" y="107"/>
                  </a:lnTo>
                  <a:lnTo>
                    <a:pt x="47" y="107"/>
                  </a:lnTo>
                  <a:lnTo>
                    <a:pt x="48" y="106"/>
                  </a:lnTo>
                  <a:lnTo>
                    <a:pt x="50" y="106"/>
                  </a:lnTo>
                  <a:lnTo>
                    <a:pt x="52" y="104"/>
                  </a:lnTo>
                  <a:lnTo>
                    <a:pt x="53" y="103"/>
                  </a:lnTo>
                  <a:lnTo>
                    <a:pt x="55" y="101"/>
                  </a:lnTo>
                  <a:lnTo>
                    <a:pt x="57" y="100"/>
                  </a:lnTo>
                  <a:lnTo>
                    <a:pt x="60" y="97"/>
                  </a:lnTo>
                  <a:lnTo>
                    <a:pt x="82" y="75"/>
                  </a:lnTo>
                  <a:lnTo>
                    <a:pt x="83" y="73"/>
                  </a:lnTo>
                  <a:lnTo>
                    <a:pt x="85" y="70"/>
                  </a:lnTo>
                  <a:lnTo>
                    <a:pt x="85" y="67"/>
                  </a:lnTo>
                  <a:lnTo>
                    <a:pt x="83" y="67"/>
                  </a:lnTo>
                  <a:lnTo>
                    <a:pt x="80" y="66"/>
                  </a:lnTo>
                  <a:lnTo>
                    <a:pt x="75" y="66"/>
                  </a:lnTo>
                  <a:lnTo>
                    <a:pt x="73" y="66"/>
                  </a:lnTo>
                  <a:lnTo>
                    <a:pt x="72" y="67"/>
                  </a:lnTo>
                  <a:lnTo>
                    <a:pt x="70" y="68"/>
                  </a:lnTo>
                  <a:lnTo>
                    <a:pt x="69" y="69"/>
                  </a:lnTo>
                  <a:lnTo>
                    <a:pt x="67" y="70"/>
                  </a:lnTo>
                  <a:lnTo>
                    <a:pt x="65" y="72"/>
                  </a:lnTo>
                  <a:lnTo>
                    <a:pt x="64" y="73"/>
                  </a:lnTo>
                  <a:lnTo>
                    <a:pt x="62" y="75"/>
                  </a:lnTo>
                  <a:lnTo>
                    <a:pt x="61" y="78"/>
                  </a:lnTo>
                  <a:lnTo>
                    <a:pt x="61" y="82"/>
                  </a:lnTo>
                  <a:lnTo>
                    <a:pt x="60" y="83"/>
                  </a:lnTo>
                  <a:lnTo>
                    <a:pt x="60" y="85"/>
                  </a:lnTo>
                  <a:lnTo>
                    <a:pt x="58" y="88"/>
                  </a:lnTo>
                  <a:lnTo>
                    <a:pt x="56" y="92"/>
                  </a:lnTo>
                  <a:lnTo>
                    <a:pt x="55" y="96"/>
                  </a:lnTo>
                  <a:lnTo>
                    <a:pt x="55" y="99"/>
                  </a:lnTo>
                  <a:lnTo>
                    <a:pt x="55" y="111"/>
                  </a:lnTo>
                  <a:lnTo>
                    <a:pt x="57" y="113"/>
                  </a:lnTo>
                  <a:lnTo>
                    <a:pt x="58" y="114"/>
                  </a:lnTo>
                  <a:lnTo>
                    <a:pt x="60" y="115"/>
                  </a:lnTo>
                  <a:lnTo>
                    <a:pt x="62" y="116"/>
                  </a:lnTo>
                  <a:lnTo>
                    <a:pt x="65" y="116"/>
                  </a:lnTo>
                  <a:lnTo>
                    <a:pt x="67" y="117"/>
                  </a:lnTo>
                  <a:lnTo>
                    <a:pt x="69" y="118"/>
                  </a:lnTo>
                  <a:lnTo>
                    <a:pt x="71" y="120"/>
                  </a:lnTo>
                  <a:lnTo>
                    <a:pt x="73" y="120"/>
                  </a:lnTo>
                  <a:lnTo>
                    <a:pt x="75" y="121"/>
                  </a:lnTo>
                  <a:lnTo>
                    <a:pt x="80" y="12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3" name="SMARTInkAnnotation201"/>
            <p:cNvSpPr>
              <a:spLocks/>
            </p:cNvSpPr>
            <p:nvPr/>
          </p:nvSpPr>
          <p:spPr bwMode="auto">
            <a:xfrm>
              <a:off x="3815" y="3073"/>
              <a:ext cx="199" cy="32"/>
            </a:xfrm>
            <a:custGeom>
              <a:avLst/>
              <a:gdLst/>
              <a:ahLst/>
              <a:cxnLst>
                <a:cxn ang="0">
                  <a:pos x="0" y="31"/>
                </a:cxn>
                <a:cxn ang="0">
                  <a:pos x="15" y="31"/>
                </a:cxn>
                <a:cxn ang="0">
                  <a:pos x="18" y="30"/>
                </a:cxn>
                <a:cxn ang="0">
                  <a:pos x="21" y="29"/>
                </a:cxn>
                <a:cxn ang="0">
                  <a:pos x="24" y="28"/>
                </a:cxn>
                <a:cxn ang="0">
                  <a:pos x="28" y="27"/>
                </a:cxn>
                <a:cxn ang="0">
                  <a:pos x="32" y="27"/>
                </a:cxn>
                <a:cxn ang="0">
                  <a:pos x="37" y="27"/>
                </a:cxn>
                <a:cxn ang="0">
                  <a:pos x="41" y="26"/>
                </a:cxn>
                <a:cxn ang="0">
                  <a:pos x="46" y="25"/>
                </a:cxn>
                <a:cxn ang="0">
                  <a:pos x="75" y="17"/>
                </a:cxn>
                <a:cxn ang="0">
                  <a:pos x="86" y="14"/>
                </a:cxn>
                <a:cxn ang="0">
                  <a:pos x="91" y="13"/>
                </a:cxn>
                <a:cxn ang="0">
                  <a:pos x="98" y="12"/>
                </a:cxn>
                <a:cxn ang="0">
                  <a:pos x="104" y="12"/>
                </a:cxn>
                <a:cxn ang="0">
                  <a:pos x="110" y="11"/>
                </a:cxn>
                <a:cxn ang="0">
                  <a:pos x="117" y="10"/>
                </a:cxn>
                <a:cxn ang="0">
                  <a:pos x="124" y="8"/>
                </a:cxn>
                <a:cxn ang="0">
                  <a:pos x="130" y="7"/>
                </a:cxn>
                <a:cxn ang="0">
                  <a:pos x="137" y="7"/>
                </a:cxn>
                <a:cxn ang="0">
                  <a:pos x="144" y="6"/>
                </a:cxn>
                <a:cxn ang="0">
                  <a:pos x="150" y="5"/>
                </a:cxn>
                <a:cxn ang="0">
                  <a:pos x="156" y="4"/>
                </a:cxn>
                <a:cxn ang="0">
                  <a:pos x="161" y="3"/>
                </a:cxn>
                <a:cxn ang="0">
                  <a:pos x="167" y="2"/>
                </a:cxn>
                <a:cxn ang="0">
                  <a:pos x="172" y="2"/>
                </a:cxn>
                <a:cxn ang="0">
                  <a:pos x="177" y="1"/>
                </a:cxn>
                <a:cxn ang="0">
                  <a:pos x="182" y="1"/>
                </a:cxn>
                <a:cxn ang="0">
                  <a:pos x="198" y="0"/>
                </a:cxn>
              </a:cxnLst>
              <a:rect l="0" t="0" r="r" b="b"/>
              <a:pathLst>
                <a:path w="199" h="32">
                  <a:moveTo>
                    <a:pt x="0" y="31"/>
                  </a:moveTo>
                  <a:lnTo>
                    <a:pt x="15" y="31"/>
                  </a:lnTo>
                  <a:lnTo>
                    <a:pt x="18" y="30"/>
                  </a:lnTo>
                  <a:lnTo>
                    <a:pt x="21" y="29"/>
                  </a:lnTo>
                  <a:lnTo>
                    <a:pt x="24" y="28"/>
                  </a:lnTo>
                  <a:lnTo>
                    <a:pt x="28" y="27"/>
                  </a:lnTo>
                  <a:lnTo>
                    <a:pt x="32" y="27"/>
                  </a:lnTo>
                  <a:lnTo>
                    <a:pt x="37" y="27"/>
                  </a:lnTo>
                  <a:lnTo>
                    <a:pt x="41" y="26"/>
                  </a:lnTo>
                  <a:lnTo>
                    <a:pt x="46" y="25"/>
                  </a:lnTo>
                  <a:lnTo>
                    <a:pt x="75" y="17"/>
                  </a:lnTo>
                  <a:lnTo>
                    <a:pt x="86" y="14"/>
                  </a:lnTo>
                  <a:lnTo>
                    <a:pt x="91" y="13"/>
                  </a:lnTo>
                  <a:lnTo>
                    <a:pt x="98" y="12"/>
                  </a:lnTo>
                  <a:lnTo>
                    <a:pt x="104" y="12"/>
                  </a:lnTo>
                  <a:lnTo>
                    <a:pt x="110" y="11"/>
                  </a:lnTo>
                  <a:lnTo>
                    <a:pt x="117" y="10"/>
                  </a:lnTo>
                  <a:lnTo>
                    <a:pt x="124" y="8"/>
                  </a:lnTo>
                  <a:lnTo>
                    <a:pt x="130" y="7"/>
                  </a:lnTo>
                  <a:lnTo>
                    <a:pt x="137" y="7"/>
                  </a:lnTo>
                  <a:lnTo>
                    <a:pt x="144" y="6"/>
                  </a:lnTo>
                  <a:lnTo>
                    <a:pt x="150" y="5"/>
                  </a:lnTo>
                  <a:lnTo>
                    <a:pt x="156" y="4"/>
                  </a:lnTo>
                  <a:lnTo>
                    <a:pt x="161" y="3"/>
                  </a:lnTo>
                  <a:lnTo>
                    <a:pt x="167" y="2"/>
                  </a:lnTo>
                  <a:lnTo>
                    <a:pt x="172" y="2"/>
                  </a:lnTo>
                  <a:lnTo>
                    <a:pt x="177" y="1"/>
                  </a:lnTo>
                  <a:lnTo>
                    <a:pt x="182" y="1"/>
                  </a:lnTo>
                  <a:lnTo>
                    <a:pt x="198"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4" name="SMARTInkAnnotation202"/>
            <p:cNvSpPr>
              <a:spLocks/>
            </p:cNvSpPr>
            <p:nvPr/>
          </p:nvSpPr>
          <p:spPr bwMode="auto">
            <a:xfrm>
              <a:off x="2952" y="3033"/>
              <a:ext cx="163" cy="36"/>
            </a:xfrm>
            <a:custGeom>
              <a:avLst/>
              <a:gdLst/>
              <a:ahLst/>
              <a:cxnLst>
                <a:cxn ang="0">
                  <a:pos x="0" y="0"/>
                </a:cxn>
                <a:cxn ang="0">
                  <a:pos x="5" y="0"/>
                </a:cxn>
                <a:cxn ang="0">
                  <a:pos x="8" y="0"/>
                </a:cxn>
                <a:cxn ang="0">
                  <a:pos x="12" y="1"/>
                </a:cxn>
                <a:cxn ang="0">
                  <a:pos x="16" y="2"/>
                </a:cxn>
                <a:cxn ang="0">
                  <a:pos x="20" y="3"/>
                </a:cxn>
                <a:cxn ang="0">
                  <a:pos x="24" y="4"/>
                </a:cxn>
                <a:cxn ang="0">
                  <a:pos x="28" y="4"/>
                </a:cxn>
                <a:cxn ang="0">
                  <a:pos x="32" y="4"/>
                </a:cxn>
                <a:cxn ang="0">
                  <a:pos x="41" y="5"/>
                </a:cxn>
                <a:cxn ang="0">
                  <a:pos x="56" y="5"/>
                </a:cxn>
                <a:cxn ang="0">
                  <a:pos x="61" y="5"/>
                </a:cxn>
                <a:cxn ang="0">
                  <a:pos x="66" y="6"/>
                </a:cxn>
                <a:cxn ang="0">
                  <a:pos x="71" y="8"/>
                </a:cxn>
                <a:cxn ang="0">
                  <a:pos x="76" y="9"/>
                </a:cxn>
                <a:cxn ang="0">
                  <a:pos x="86" y="12"/>
                </a:cxn>
                <a:cxn ang="0">
                  <a:pos x="91" y="13"/>
                </a:cxn>
                <a:cxn ang="0">
                  <a:pos x="96" y="14"/>
                </a:cxn>
                <a:cxn ang="0">
                  <a:pos x="101" y="14"/>
                </a:cxn>
                <a:cxn ang="0">
                  <a:pos x="106" y="15"/>
                </a:cxn>
                <a:cxn ang="0">
                  <a:pos x="111" y="16"/>
                </a:cxn>
                <a:cxn ang="0">
                  <a:pos x="116" y="17"/>
                </a:cxn>
                <a:cxn ang="0">
                  <a:pos x="121" y="19"/>
                </a:cxn>
                <a:cxn ang="0">
                  <a:pos x="132" y="22"/>
                </a:cxn>
                <a:cxn ang="0">
                  <a:pos x="147" y="27"/>
                </a:cxn>
                <a:cxn ang="0">
                  <a:pos x="151" y="29"/>
                </a:cxn>
                <a:cxn ang="0">
                  <a:pos x="154" y="30"/>
                </a:cxn>
                <a:cxn ang="0">
                  <a:pos x="162" y="35"/>
                </a:cxn>
              </a:cxnLst>
              <a:rect l="0" t="0" r="r" b="b"/>
              <a:pathLst>
                <a:path w="163" h="36">
                  <a:moveTo>
                    <a:pt x="0" y="0"/>
                  </a:moveTo>
                  <a:lnTo>
                    <a:pt x="5" y="0"/>
                  </a:lnTo>
                  <a:lnTo>
                    <a:pt x="8" y="0"/>
                  </a:lnTo>
                  <a:lnTo>
                    <a:pt x="12" y="1"/>
                  </a:lnTo>
                  <a:lnTo>
                    <a:pt x="16" y="2"/>
                  </a:lnTo>
                  <a:lnTo>
                    <a:pt x="20" y="3"/>
                  </a:lnTo>
                  <a:lnTo>
                    <a:pt x="24" y="4"/>
                  </a:lnTo>
                  <a:lnTo>
                    <a:pt x="28" y="4"/>
                  </a:lnTo>
                  <a:lnTo>
                    <a:pt x="32" y="4"/>
                  </a:lnTo>
                  <a:lnTo>
                    <a:pt x="41" y="5"/>
                  </a:lnTo>
                  <a:lnTo>
                    <a:pt x="56" y="5"/>
                  </a:lnTo>
                  <a:lnTo>
                    <a:pt x="61" y="5"/>
                  </a:lnTo>
                  <a:lnTo>
                    <a:pt x="66" y="6"/>
                  </a:lnTo>
                  <a:lnTo>
                    <a:pt x="71" y="8"/>
                  </a:lnTo>
                  <a:lnTo>
                    <a:pt x="76" y="9"/>
                  </a:lnTo>
                  <a:lnTo>
                    <a:pt x="86" y="12"/>
                  </a:lnTo>
                  <a:lnTo>
                    <a:pt x="91" y="13"/>
                  </a:lnTo>
                  <a:lnTo>
                    <a:pt x="96" y="14"/>
                  </a:lnTo>
                  <a:lnTo>
                    <a:pt x="101" y="14"/>
                  </a:lnTo>
                  <a:lnTo>
                    <a:pt x="106" y="15"/>
                  </a:lnTo>
                  <a:lnTo>
                    <a:pt x="111" y="16"/>
                  </a:lnTo>
                  <a:lnTo>
                    <a:pt x="116" y="17"/>
                  </a:lnTo>
                  <a:lnTo>
                    <a:pt x="121" y="19"/>
                  </a:lnTo>
                  <a:lnTo>
                    <a:pt x="132" y="22"/>
                  </a:lnTo>
                  <a:lnTo>
                    <a:pt x="147" y="27"/>
                  </a:lnTo>
                  <a:lnTo>
                    <a:pt x="151" y="29"/>
                  </a:lnTo>
                  <a:lnTo>
                    <a:pt x="154" y="30"/>
                  </a:lnTo>
                  <a:lnTo>
                    <a:pt x="162" y="3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5" name="SMARTInkAnnotation203"/>
            <p:cNvSpPr>
              <a:spLocks/>
            </p:cNvSpPr>
            <p:nvPr/>
          </p:nvSpPr>
          <p:spPr bwMode="auto">
            <a:xfrm>
              <a:off x="1413" y="3124"/>
              <a:ext cx="366" cy="250"/>
            </a:xfrm>
            <a:custGeom>
              <a:avLst/>
              <a:gdLst/>
              <a:ahLst/>
              <a:cxnLst>
                <a:cxn ang="0">
                  <a:pos x="228" y="33"/>
                </a:cxn>
                <a:cxn ang="0">
                  <a:pos x="225" y="30"/>
                </a:cxn>
                <a:cxn ang="0">
                  <a:pos x="224" y="24"/>
                </a:cxn>
                <a:cxn ang="0">
                  <a:pos x="222" y="22"/>
                </a:cxn>
                <a:cxn ang="0">
                  <a:pos x="212" y="15"/>
                </a:cxn>
                <a:cxn ang="0">
                  <a:pos x="197" y="9"/>
                </a:cxn>
                <a:cxn ang="0">
                  <a:pos x="184" y="3"/>
                </a:cxn>
                <a:cxn ang="0">
                  <a:pos x="167" y="1"/>
                </a:cxn>
                <a:cxn ang="0">
                  <a:pos x="146" y="0"/>
                </a:cxn>
                <a:cxn ang="0">
                  <a:pos x="122" y="2"/>
                </a:cxn>
                <a:cxn ang="0">
                  <a:pos x="101" y="7"/>
                </a:cxn>
                <a:cxn ang="0">
                  <a:pos x="78" y="16"/>
                </a:cxn>
                <a:cxn ang="0">
                  <a:pos x="60" y="22"/>
                </a:cxn>
                <a:cxn ang="0">
                  <a:pos x="44" y="30"/>
                </a:cxn>
                <a:cxn ang="0">
                  <a:pos x="28" y="41"/>
                </a:cxn>
                <a:cxn ang="0">
                  <a:pos x="19" y="55"/>
                </a:cxn>
                <a:cxn ang="0">
                  <a:pos x="8" y="75"/>
                </a:cxn>
                <a:cxn ang="0">
                  <a:pos x="5" y="83"/>
                </a:cxn>
                <a:cxn ang="0">
                  <a:pos x="2" y="92"/>
                </a:cxn>
                <a:cxn ang="0">
                  <a:pos x="1" y="104"/>
                </a:cxn>
                <a:cxn ang="0">
                  <a:pos x="0" y="118"/>
                </a:cxn>
                <a:cxn ang="0">
                  <a:pos x="1" y="132"/>
                </a:cxn>
                <a:cxn ang="0">
                  <a:pos x="4" y="144"/>
                </a:cxn>
                <a:cxn ang="0">
                  <a:pos x="9" y="158"/>
                </a:cxn>
                <a:cxn ang="0">
                  <a:pos x="19" y="173"/>
                </a:cxn>
                <a:cxn ang="0">
                  <a:pos x="29" y="189"/>
                </a:cxn>
                <a:cxn ang="0">
                  <a:pos x="42" y="201"/>
                </a:cxn>
                <a:cxn ang="0">
                  <a:pos x="58" y="212"/>
                </a:cxn>
                <a:cxn ang="0">
                  <a:pos x="75" y="223"/>
                </a:cxn>
                <a:cxn ang="0">
                  <a:pos x="92" y="233"/>
                </a:cxn>
                <a:cxn ang="0">
                  <a:pos x="109" y="240"/>
                </a:cxn>
                <a:cxn ang="0">
                  <a:pos x="132" y="244"/>
                </a:cxn>
                <a:cxn ang="0">
                  <a:pos x="145" y="247"/>
                </a:cxn>
                <a:cxn ang="0">
                  <a:pos x="158" y="248"/>
                </a:cxn>
                <a:cxn ang="0">
                  <a:pos x="178" y="249"/>
                </a:cxn>
                <a:cxn ang="0">
                  <a:pos x="225" y="249"/>
                </a:cxn>
                <a:cxn ang="0">
                  <a:pos x="243" y="247"/>
                </a:cxn>
                <a:cxn ang="0">
                  <a:pos x="255" y="245"/>
                </a:cxn>
                <a:cxn ang="0">
                  <a:pos x="267" y="244"/>
                </a:cxn>
                <a:cxn ang="0">
                  <a:pos x="289" y="239"/>
                </a:cxn>
                <a:cxn ang="0">
                  <a:pos x="310" y="230"/>
                </a:cxn>
                <a:cxn ang="0">
                  <a:pos x="326" y="220"/>
                </a:cxn>
                <a:cxn ang="0">
                  <a:pos x="343" y="208"/>
                </a:cxn>
                <a:cxn ang="0">
                  <a:pos x="354" y="195"/>
                </a:cxn>
                <a:cxn ang="0">
                  <a:pos x="361" y="185"/>
                </a:cxn>
                <a:cxn ang="0">
                  <a:pos x="364" y="177"/>
                </a:cxn>
                <a:cxn ang="0">
                  <a:pos x="365" y="167"/>
                </a:cxn>
                <a:cxn ang="0">
                  <a:pos x="365" y="153"/>
                </a:cxn>
                <a:cxn ang="0">
                  <a:pos x="365" y="137"/>
                </a:cxn>
                <a:cxn ang="0">
                  <a:pos x="363" y="127"/>
                </a:cxn>
                <a:cxn ang="0">
                  <a:pos x="358" y="112"/>
                </a:cxn>
                <a:cxn ang="0">
                  <a:pos x="354" y="102"/>
                </a:cxn>
                <a:cxn ang="0">
                  <a:pos x="348" y="92"/>
                </a:cxn>
                <a:cxn ang="0">
                  <a:pos x="344" y="82"/>
                </a:cxn>
                <a:cxn ang="0">
                  <a:pos x="339" y="73"/>
                </a:cxn>
                <a:cxn ang="0">
                  <a:pos x="332" y="65"/>
                </a:cxn>
                <a:cxn ang="0">
                  <a:pos x="316" y="47"/>
                </a:cxn>
                <a:cxn ang="0">
                  <a:pos x="298" y="33"/>
                </a:cxn>
                <a:cxn ang="0">
                  <a:pos x="281" y="20"/>
                </a:cxn>
                <a:cxn ang="0">
                  <a:pos x="265" y="16"/>
                </a:cxn>
              </a:cxnLst>
              <a:rect l="0" t="0" r="r" b="b"/>
              <a:pathLst>
                <a:path w="366" h="250">
                  <a:moveTo>
                    <a:pt x="234" y="36"/>
                  </a:moveTo>
                  <a:lnTo>
                    <a:pt x="228" y="33"/>
                  </a:lnTo>
                  <a:lnTo>
                    <a:pt x="227" y="32"/>
                  </a:lnTo>
                  <a:lnTo>
                    <a:pt x="225" y="30"/>
                  </a:lnTo>
                  <a:lnTo>
                    <a:pt x="224" y="27"/>
                  </a:lnTo>
                  <a:lnTo>
                    <a:pt x="224" y="24"/>
                  </a:lnTo>
                  <a:lnTo>
                    <a:pt x="223" y="23"/>
                  </a:lnTo>
                  <a:lnTo>
                    <a:pt x="222" y="22"/>
                  </a:lnTo>
                  <a:lnTo>
                    <a:pt x="221" y="22"/>
                  </a:lnTo>
                  <a:lnTo>
                    <a:pt x="212" y="15"/>
                  </a:lnTo>
                  <a:lnTo>
                    <a:pt x="206" y="13"/>
                  </a:lnTo>
                  <a:lnTo>
                    <a:pt x="197" y="9"/>
                  </a:lnTo>
                  <a:lnTo>
                    <a:pt x="187" y="5"/>
                  </a:lnTo>
                  <a:lnTo>
                    <a:pt x="184" y="3"/>
                  </a:lnTo>
                  <a:lnTo>
                    <a:pt x="176" y="2"/>
                  </a:lnTo>
                  <a:lnTo>
                    <a:pt x="167" y="1"/>
                  </a:lnTo>
                  <a:lnTo>
                    <a:pt x="160" y="1"/>
                  </a:lnTo>
                  <a:lnTo>
                    <a:pt x="146" y="0"/>
                  </a:lnTo>
                  <a:lnTo>
                    <a:pt x="132" y="0"/>
                  </a:lnTo>
                  <a:lnTo>
                    <a:pt x="122" y="2"/>
                  </a:lnTo>
                  <a:lnTo>
                    <a:pt x="112" y="4"/>
                  </a:lnTo>
                  <a:lnTo>
                    <a:pt x="101" y="7"/>
                  </a:lnTo>
                  <a:lnTo>
                    <a:pt x="86" y="12"/>
                  </a:lnTo>
                  <a:lnTo>
                    <a:pt x="78" y="16"/>
                  </a:lnTo>
                  <a:lnTo>
                    <a:pt x="69" y="19"/>
                  </a:lnTo>
                  <a:lnTo>
                    <a:pt x="60" y="22"/>
                  </a:lnTo>
                  <a:lnTo>
                    <a:pt x="52" y="26"/>
                  </a:lnTo>
                  <a:lnTo>
                    <a:pt x="44" y="30"/>
                  </a:lnTo>
                  <a:lnTo>
                    <a:pt x="35" y="35"/>
                  </a:lnTo>
                  <a:lnTo>
                    <a:pt x="28" y="41"/>
                  </a:lnTo>
                  <a:lnTo>
                    <a:pt x="23" y="48"/>
                  </a:lnTo>
                  <a:lnTo>
                    <a:pt x="19" y="55"/>
                  </a:lnTo>
                  <a:lnTo>
                    <a:pt x="15" y="61"/>
                  </a:lnTo>
                  <a:lnTo>
                    <a:pt x="8" y="75"/>
                  </a:lnTo>
                  <a:lnTo>
                    <a:pt x="7" y="79"/>
                  </a:lnTo>
                  <a:lnTo>
                    <a:pt x="5" y="83"/>
                  </a:lnTo>
                  <a:lnTo>
                    <a:pt x="3" y="88"/>
                  </a:lnTo>
                  <a:lnTo>
                    <a:pt x="2" y="92"/>
                  </a:lnTo>
                  <a:lnTo>
                    <a:pt x="1" y="100"/>
                  </a:lnTo>
                  <a:lnTo>
                    <a:pt x="1" y="104"/>
                  </a:lnTo>
                  <a:lnTo>
                    <a:pt x="0" y="108"/>
                  </a:lnTo>
                  <a:lnTo>
                    <a:pt x="0" y="118"/>
                  </a:lnTo>
                  <a:lnTo>
                    <a:pt x="0" y="128"/>
                  </a:lnTo>
                  <a:lnTo>
                    <a:pt x="1" y="132"/>
                  </a:lnTo>
                  <a:lnTo>
                    <a:pt x="1" y="136"/>
                  </a:lnTo>
                  <a:lnTo>
                    <a:pt x="4" y="144"/>
                  </a:lnTo>
                  <a:lnTo>
                    <a:pt x="7" y="153"/>
                  </a:lnTo>
                  <a:lnTo>
                    <a:pt x="9" y="158"/>
                  </a:lnTo>
                  <a:lnTo>
                    <a:pt x="15" y="166"/>
                  </a:lnTo>
                  <a:lnTo>
                    <a:pt x="19" y="173"/>
                  </a:lnTo>
                  <a:lnTo>
                    <a:pt x="24" y="180"/>
                  </a:lnTo>
                  <a:lnTo>
                    <a:pt x="29" y="189"/>
                  </a:lnTo>
                  <a:lnTo>
                    <a:pt x="33" y="193"/>
                  </a:lnTo>
                  <a:lnTo>
                    <a:pt x="42" y="201"/>
                  </a:lnTo>
                  <a:lnTo>
                    <a:pt x="50" y="207"/>
                  </a:lnTo>
                  <a:lnTo>
                    <a:pt x="58" y="212"/>
                  </a:lnTo>
                  <a:lnTo>
                    <a:pt x="67" y="218"/>
                  </a:lnTo>
                  <a:lnTo>
                    <a:pt x="75" y="223"/>
                  </a:lnTo>
                  <a:lnTo>
                    <a:pt x="83" y="227"/>
                  </a:lnTo>
                  <a:lnTo>
                    <a:pt x="92" y="233"/>
                  </a:lnTo>
                  <a:lnTo>
                    <a:pt x="103" y="238"/>
                  </a:lnTo>
                  <a:lnTo>
                    <a:pt x="109" y="240"/>
                  </a:lnTo>
                  <a:lnTo>
                    <a:pt x="121" y="242"/>
                  </a:lnTo>
                  <a:lnTo>
                    <a:pt x="132" y="244"/>
                  </a:lnTo>
                  <a:lnTo>
                    <a:pt x="138" y="245"/>
                  </a:lnTo>
                  <a:lnTo>
                    <a:pt x="145" y="247"/>
                  </a:lnTo>
                  <a:lnTo>
                    <a:pt x="151" y="247"/>
                  </a:lnTo>
                  <a:lnTo>
                    <a:pt x="158" y="248"/>
                  </a:lnTo>
                  <a:lnTo>
                    <a:pt x="164" y="249"/>
                  </a:lnTo>
                  <a:lnTo>
                    <a:pt x="178" y="249"/>
                  </a:lnTo>
                  <a:lnTo>
                    <a:pt x="205" y="249"/>
                  </a:lnTo>
                  <a:lnTo>
                    <a:pt x="225" y="249"/>
                  </a:lnTo>
                  <a:lnTo>
                    <a:pt x="231" y="249"/>
                  </a:lnTo>
                  <a:lnTo>
                    <a:pt x="243" y="247"/>
                  </a:lnTo>
                  <a:lnTo>
                    <a:pt x="249" y="246"/>
                  </a:lnTo>
                  <a:lnTo>
                    <a:pt x="255" y="245"/>
                  </a:lnTo>
                  <a:lnTo>
                    <a:pt x="261" y="245"/>
                  </a:lnTo>
                  <a:lnTo>
                    <a:pt x="267" y="244"/>
                  </a:lnTo>
                  <a:lnTo>
                    <a:pt x="278" y="242"/>
                  </a:lnTo>
                  <a:lnTo>
                    <a:pt x="289" y="239"/>
                  </a:lnTo>
                  <a:lnTo>
                    <a:pt x="299" y="235"/>
                  </a:lnTo>
                  <a:lnTo>
                    <a:pt x="310" y="230"/>
                  </a:lnTo>
                  <a:lnTo>
                    <a:pt x="318" y="225"/>
                  </a:lnTo>
                  <a:lnTo>
                    <a:pt x="326" y="220"/>
                  </a:lnTo>
                  <a:lnTo>
                    <a:pt x="336" y="215"/>
                  </a:lnTo>
                  <a:lnTo>
                    <a:pt x="343" y="208"/>
                  </a:lnTo>
                  <a:lnTo>
                    <a:pt x="348" y="202"/>
                  </a:lnTo>
                  <a:lnTo>
                    <a:pt x="354" y="195"/>
                  </a:lnTo>
                  <a:lnTo>
                    <a:pt x="359" y="188"/>
                  </a:lnTo>
                  <a:lnTo>
                    <a:pt x="361" y="185"/>
                  </a:lnTo>
                  <a:lnTo>
                    <a:pt x="363" y="181"/>
                  </a:lnTo>
                  <a:lnTo>
                    <a:pt x="364" y="177"/>
                  </a:lnTo>
                  <a:lnTo>
                    <a:pt x="364" y="172"/>
                  </a:lnTo>
                  <a:lnTo>
                    <a:pt x="365" y="167"/>
                  </a:lnTo>
                  <a:lnTo>
                    <a:pt x="365" y="162"/>
                  </a:lnTo>
                  <a:lnTo>
                    <a:pt x="365" y="153"/>
                  </a:lnTo>
                  <a:lnTo>
                    <a:pt x="365" y="142"/>
                  </a:lnTo>
                  <a:lnTo>
                    <a:pt x="365" y="137"/>
                  </a:lnTo>
                  <a:lnTo>
                    <a:pt x="364" y="132"/>
                  </a:lnTo>
                  <a:lnTo>
                    <a:pt x="363" y="127"/>
                  </a:lnTo>
                  <a:lnTo>
                    <a:pt x="361" y="122"/>
                  </a:lnTo>
                  <a:lnTo>
                    <a:pt x="358" y="112"/>
                  </a:lnTo>
                  <a:lnTo>
                    <a:pt x="356" y="107"/>
                  </a:lnTo>
                  <a:lnTo>
                    <a:pt x="354" y="102"/>
                  </a:lnTo>
                  <a:lnTo>
                    <a:pt x="351" y="97"/>
                  </a:lnTo>
                  <a:lnTo>
                    <a:pt x="348" y="92"/>
                  </a:lnTo>
                  <a:lnTo>
                    <a:pt x="346" y="87"/>
                  </a:lnTo>
                  <a:lnTo>
                    <a:pt x="344" y="82"/>
                  </a:lnTo>
                  <a:lnTo>
                    <a:pt x="342" y="77"/>
                  </a:lnTo>
                  <a:lnTo>
                    <a:pt x="339" y="73"/>
                  </a:lnTo>
                  <a:lnTo>
                    <a:pt x="336" y="69"/>
                  </a:lnTo>
                  <a:lnTo>
                    <a:pt x="332" y="65"/>
                  </a:lnTo>
                  <a:lnTo>
                    <a:pt x="328" y="60"/>
                  </a:lnTo>
                  <a:lnTo>
                    <a:pt x="316" y="47"/>
                  </a:lnTo>
                  <a:lnTo>
                    <a:pt x="308" y="40"/>
                  </a:lnTo>
                  <a:lnTo>
                    <a:pt x="298" y="33"/>
                  </a:lnTo>
                  <a:lnTo>
                    <a:pt x="291" y="27"/>
                  </a:lnTo>
                  <a:lnTo>
                    <a:pt x="281" y="20"/>
                  </a:lnTo>
                  <a:lnTo>
                    <a:pt x="274" y="17"/>
                  </a:lnTo>
                  <a:lnTo>
                    <a:pt x="265" y="16"/>
                  </a:lnTo>
                  <a:lnTo>
                    <a:pt x="259" y="1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6" name="SMARTInkAnnotation204"/>
            <p:cNvSpPr>
              <a:spLocks/>
            </p:cNvSpPr>
            <p:nvPr/>
          </p:nvSpPr>
          <p:spPr bwMode="auto">
            <a:xfrm>
              <a:off x="1667" y="3140"/>
              <a:ext cx="2" cy="1"/>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28707" name="SMARTInkAnnotation205"/>
            <p:cNvSpPr>
              <a:spLocks/>
            </p:cNvSpPr>
            <p:nvPr/>
          </p:nvSpPr>
          <p:spPr bwMode="auto">
            <a:xfrm>
              <a:off x="1631" y="2657"/>
              <a:ext cx="1352" cy="514"/>
            </a:xfrm>
            <a:custGeom>
              <a:avLst/>
              <a:gdLst/>
              <a:ahLst/>
              <a:cxnLst>
                <a:cxn ang="0">
                  <a:pos x="0" y="513"/>
                </a:cxn>
                <a:cxn ang="0">
                  <a:pos x="0" y="401"/>
                </a:cxn>
                <a:cxn ang="0">
                  <a:pos x="3" y="386"/>
                </a:cxn>
                <a:cxn ang="0">
                  <a:pos x="5" y="371"/>
                </a:cxn>
                <a:cxn ang="0">
                  <a:pos x="5" y="355"/>
                </a:cxn>
                <a:cxn ang="0">
                  <a:pos x="7" y="344"/>
                </a:cxn>
                <a:cxn ang="0">
                  <a:pos x="9" y="332"/>
                </a:cxn>
                <a:cxn ang="0">
                  <a:pos x="17" y="302"/>
                </a:cxn>
                <a:cxn ang="0">
                  <a:pos x="22" y="289"/>
                </a:cxn>
                <a:cxn ang="0">
                  <a:pos x="28" y="276"/>
                </a:cxn>
                <a:cxn ang="0">
                  <a:pos x="38" y="255"/>
                </a:cxn>
                <a:cxn ang="0">
                  <a:pos x="44" y="242"/>
                </a:cxn>
                <a:cxn ang="0">
                  <a:pos x="53" y="228"/>
                </a:cxn>
                <a:cxn ang="0">
                  <a:pos x="69" y="204"/>
                </a:cxn>
                <a:cxn ang="0">
                  <a:pos x="75" y="196"/>
                </a:cxn>
                <a:cxn ang="0">
                  <a:pos x="108" y="156"/>
                </a:cxn>
                <a:cxn ang="0">
                  <a:pos x="121" y="141"/>
                </a:cxn>
                <a:cxn ang="0">
                  <a:pos x="134" y="128"/>
                </a:cxn>
                <a:cxn ang="0">
                  <a:pos x="149" y="116"/>
                </a:cxn>
                <a:cxn ang="0">
                  <a:pos x="165" y="103"/>
                </a:cxn>
                <a:cxn ang="0">
                  <a:pos x="179" y="92"/>
                </a:cxn>
                <a:cxn ang="0">
                  <a:pos x="203" y="76"/>
                </a:cxn>
                <a:cxn ang="0">
                  <a:pos x="227" y="63"/>
                </a:cxn>
                <a:cxn ang="0">
                  <a:pos x="253" y="50"/>
                </a:cxn>
                <a:cxn ang="0">
                  <a:pos x="290" y="35"/>
                </a:cxn>
                <a:cxn ang="0">
                  <a:pos x="326" y="24"/>
                </a:cxn>
                <a:cxn ang="0">
                  <a:pos x="366" y="14"/>
                </a:cxn>
                <a:cxn ang="0">
                  <a:pos x="407" y="7"/>
                </a:cxn>
                <a:cxn ang="0">
                  <a:pos x="449" y="4"/>
                </a:cxn>
                <a:cxn ang="0">
                  <a:pos x="482" y="1"/>
                </a:cxn>
                <a:cxn ang="0">
                  <a:pos x="523" y="0"/>
                </a:cxn>
                <a:cxn ang="0">
                  <a:pos x="556" y="2"/>
                </a:cxn>
                <a:cxn ang="0">
                  <a:pos x="600" y="5"/>
                </a:cxn>
                <a:cxn ang="0">
                  <a:pos x="633" y="8"/>
                </a:cxn>
                <a:cxn ang="0">
                  <a:pos x="675" y="11"/>
                </a:cxn>
                <a:cxn ang="0">
                  <a:pos x="719" y="17"/>
                </a:cxn>
                <a:cxn ang="0">
                  <a:pos x="762" y="20"/>
                </a:cxn>
                <a:cxn ang="0">
                  <a:pos x="793" y="24"/>
                </a:cxn>
                <a:cxn ang="0">
                  <a:pos x="826" y="28"/>
                </a:cxn>
                <a:cxn ang="0">
                  <a:pos x="868" y="31"/>
                </a:cxn>
                <a:cxn ang="0">
                  <a:pos x="909" y="34"/>
                </a:cxn>
                <a:cxn ang="0">
                  <a:pos x="950" y="39"/>
                </a:cxn>
                <a:cxn ang="0">
                  <a:pos x="991" y="40"/>
                </a:cxn>
                <a:cxn ang="0">
                  <a:pos x="1034" y="40"/>
                </a:cxn>
                <a:cxn ang="0">
                  <a:pos x="1085" y="44"/>
                </a:cxn>
                <a:cxn ang="0">
                  <a:pos x="1123" y="48"/>
                </a:cxn>
                <a:cxn ang="0">
                  <a:pos x="1159" y="53"/>
                </a:cxn>
                <a:cxn ang="0">
                  <a:pos x="1194" y="55"/>
                </a:cxn>
                <a:cxn ang="0">
                  <a:pos x="1235" y="59"/>
                </a:cxn>
                <a:cxn ang="0">
                  <a:pos x="1274" y="60"/>
                </a:cxn>
                <a:cxn ang="0">
                  <a:pos x="1290" y="61"/>
                </a:cxn>
                <a:cxn ang="0">
                  <a:pos x="1320" y="65"/>
                </a:cxn>
                <a:cxn ang="0">
                  <a:pos x="1351" y="66"/>
                </a:cxn>
              </a:cxnLst>
              <a:rect l="0" t="0" r="r" b="b"/>
              <a:pathLst>
                <a:path w="1352" h="514">
                  <a:moveTo>
                    <a:pt x="0" y="513"/>
                  </a:moveTo>
                  <a:lnTo>
                    <a:pt x="0" y="401"/>
                  </a:lnTo>
                  <a:lnTo>
                    <a:pt x="3" y="386"/>
                  </a:lnTo>
                  <a:lnTo>
                    <a:pt x="5" y="371"/>
                  </a:lnTo>
                  <a:lnTo>
                    <a:pt x="5" y="355"/>
                  </a:lnTo>
                  <a:lnTo>
                    <a:pt x="7" y="344"/>
                  </a:lnTo>
                  <a:lnTo>
                    <a:pt x="9" y="332"/>
                  </a:lnTo>
                  <a:lnTo>
                    <a:pt x="17" y="302"/>
                  </a:lnTo>
                  <a:lnTo>
                    <a:pt x="22" y="289"/>
                  </a:lnTo>
                  <a:lnTo>
                    <a:pt x="28" y="276"/>
                  </a:lnTo>
                  <a:lnTo>
                    <a:pt x="38" y="255"/>
                  </a:lnTo>
                  <a:lnTo>
                    <a:pt x="44" y="242"/>
                  </a:lnTo>
                  <a:lnTo>
                    <a:pt x="53" y="228"/>
                  </a:lnTo>
                  <a:lnTo>
                    <a:pt x="69" y="204"/>
                  </a:lnTo>
                  <a:lnTo>
                    <a:pt x="75" y="196"/>
                  </a:lnTo>
                  <a:lnTo>
                    <a:pt x="108" y="156"/>
                  </a:lnTo>
                  <a:lnTo>
                    <a:pt x="121" y="141"/>
                  </a:lnTo>
                  <a:lnTo>
                    <a:pt x="134" y="128"/>
                  </a:lnTo>
                  <a:lnTo>
                    <a:pt x="149" y="116"/>
                  </a:lnTo>
                  <a:lnTo>
                    <a:pt x="165" y="103"/>
                  </a:lnTo>
                  <a:lnTo>
                    <a:pt x="179" y="92"/>
                  </a:lnTo>
                  <a:lnTo>
                    <a:pt x="203" y="76"/>
                  </a:lnTo>
                  <a:lnTo>
                    <a:pt x="227" y="63"/>
                  </a:lnTo>
                  <a:lnTo>
                    <a:pt x="253" y="50"/>
                  </a:lnTo>
                  <a:lnTo>
                    <a:pt x="290" y="35"/>
                  </a:lnTo>
                  <a:lnTo>
                    <a:pt x="326" y="24"/>
                  </a:lnTo>
                  <a:lnTo>
                    <a:pt x="366" y="14"/>
                  </a:lnTo>
                  <a:lnTo>
                    <a:pt x="407" y="7"/>
                  </a:lnTo>
                  <a:lnTo>
                    <a:pt x="449" y="4"/>
                  </a:lnTo>
                  <a:lnTo>
                    <a:pt x="482" y="1"/>
                  </a:lnTo>
                  <a:lnTo>
                    <a:pt x="523" y="0"/>
                  </a:lnTo>
                  <a:lnTo>
                    <a:pt x="556" y="2"/>
                  </a:lnTo>
                  <a:lnTo>
                    <a:pt x="600" y="5"/>
                  </a:lnTo>
                  <a:lnTo>
                    <a:pt x="633" y="8"/>
                  </a:lnTo>
                  <a:lnTo>
                    <a:pt x="675" y="11"/>
                  </a:lnTo>
                  <a:lnTo>
                    <a:pt x="719" y="17"/>
                  </a:lnTo>
                  <a:lnTo>
                    <a:pt x="762" y="20"/>
                  </a:lnTo>
                  <a:lnTo>
                    <a:pt x="793" y="24"/>
                  </a:lnTo>
                  <a:lnTo>
                    <a:pt x="826" y="28"/>
                  </a:lnTo>
                  <a:lnTo>
                    <a:pt x="868" y="31"/>
                  </a:lnTo>
                  <a:lnTo>
                    <a:pt x="909" y="34"/>
                  </a:lnTo>
                  <a:lnTo>
                    <a:pt x="950" y="39"/>
                  </a:lnTo>
                  <a:lnTo>
                    <a:pt x="991" y="40"/>
                  </a:lnTo>
                  <a:lnTo>
                    <a:pt x="1034" y="40"/>
                  </a:lnTo>
                  <a:lnTo>
                    <a:pt x="1085" y="44"/>
                  </a:lnTo>
                  <a:lnTo>
                    <a:pt x="1123" y="48"/>
                  </a:lnTo>
                  <a:lnTo>
                    <a:pt x="1159" y="53"/>
                  </a:lnTo>
                  <a:lnTo>
                    <a:pt x="1194" y="55"/>
                  </a:lnTo>
                  <a:lnTo>
                    <a:pt x="1235" y="59"/>
                  </a:lnTo>
                  <a:lnTo>
                    <a:pt x="1274" y="60"/>
                  </a:lnTo>
                  <a:lnTo>
                    <a:pt x="1290" y="61"/>
                  </a:lnTo>
                  <a:lnTo>
                    <a:pt x="1320" y="65"/>
                  </a:lnTo>
                  <a:lnTo>
                    <a:pt x="1351"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8" name="SMARTInkAnnotation206"/>
            <p:cNvSpPr>
              <a:spLocks/>
            </p:cNvSpPr>
            <p:nvPr/>
          </p:nvSpPr>
          <p:spPr bwMode="auto">
            <a:xfrm>
              <a:off x="3007" y="2652"/>
              <a:ext cx="93" cy="137"/>
            </a:xfrm>
            <a:custGeom>
              <a:avLst/>
              <a:gdLst/>
              <a:ahLst/>
              <a:cxnLst>
                <a:cxn ang="0">
                  <a:pos x="41" y="35"/>
                </a:cxn>
                <a:cxn ang="0">
                  <a:pos x="45" y="39"/>
                </a:cxn>
                <a:cxn ang="0">
                  <a:pos x="46" y="45"/>
                </a:cxn>
                <a:cxn ang="0">
                  <a:pos x="46" y="53"/>
                </a:cxn>
                <a:cxn ang="0">
                  <a:pos x="46" y="73"/>
                </a:cxn>
                <a:cxn ang="0">
                  <a:pos x="43" y="82"/>
                </a:cxn>
                <a:cxn ang="0">
                  <a:pos x="39" y="96"/>
                </a:cxn>
                <a:cxn ang="0">
                  <a:pos x="34" y="105"/>
                </a:cxn>
                <a:cxn ang="0">
                  <a:pos x="29" y="112"/>
                </a:cxn>
                <a:cxn ang="0">
                  <a:pos x="25" y="117"/>
                </a:cxn>
                <a:cxn ang="0">
                  <a:pos x="19" y="123"/>
                </a:cxn>
                <a:cxn ang="0">
                  <a:pos x="7" y="136"/>
                </a:cxn>
                <a:cxn ang="0">
                  <a:pos x="3" y="136"/>
                </a:cxn>
                <a:cxn ang="0">
                  <a:pos x="2" y="135"/>
                </a:cxn>
                <a:cxn ang="0">
                  <a:pos x="1" y="130"/>
                </a:cxn>
                <a:cxn ang="0">
                  <a:pos x="0" y="119"/>
                </a:cxn>
                <a:cxn ang="0">
                  <a:pos x="1" y="95"/>
                </a:cxn>
                <a:cxn ang="0">
                  <a:pos x="3" y="86"/>
                </a:cxn>
                <a:cxn ang="0">
                  <a:pos x="4" y="76"/>
                </a:cxn>
                <a:cxn ang="0">
                  <a:pos x="6" y="66"/>
                </a:cxn>
                <a:cxn ang="0">
                  <a:pos x="8" y="58"/>
                </a:cxn>
                <a:cxn ang="0">
                  <a:pos x="12" y="49"/>
                </a:cxn>
                <a:cxn ang="0">
                  <a:pos x="20" y="36"/>
                </a:cxn>
                <a:cxn ang="0">
                  <a:pos x="24" y="29"/>
                </a:cxn>
                <a:cxn ang="0">
                  <a:pos x="30" y="22"/>
                </a:cxn>
                <a:cxn ang="0">
                  <a:pos x="37" y="14"/>
                </a:cxn>
                <a:cxn ang="0">
                  <a:pos x="42" y="10"/>
                </a:cxn>
                <a:cxn ang="0">
                  <a:pos x="48" y="6"/>
                </a:cxn>
                <a:cxn ang="0">
                  <a:pos x="58" y="2"/>
                </a:cxn>
                <a:cxn ang="0">
                  <a:pos x="65" y="1"/>
                </a:cxn>
                <a:cxn ang="0">
                  <a:pos x="70" y="0"/>
                </a:cxn>
                <a:cxn ang="0">
                  <a:pos x="74" y="0"/>
                </a:cxn>
                <a:cxn ang="0">
                  <a:pos x="80" y="0"/>
                </a:cxn>
                <a:cxn ang="0">
                  <a:pos x="83" y="2"/>
                </a:cxn>
                <a:cxn ang="0">
                  <a:pos x="87" y="7"/>
                </a:cxn>
                <a:cxn ang="0">
                  <a:pos x="90" y="12"/>
                </a:cxn>
                <a:cxn ang="0">
                  <a:pos x="91" y="18"/>
                </a:cxn>
                <a:cxn ang="0">
                  <a:pos x="92" y="24"/>
                </a:cxn>
                <a:cxn ang="0">
                  <a:pos x="90" y="29"/>
                </a:cxn>
                <a:cxn ang="0">
                  <a:pos x="86" y="35"/>
                </a:cxn>
                <a:cxn ang="0">
                  <a:pos x="83" y="38"/>
                </a:cxn>
                <a:cxn ang="0">
                  <a:pos x="78" y="43"/>
                </a:cxn>
                <a:cxn ang="0">
                  <a:pos x="75" y="44"/>
                </a:cxn>
                <a:cxn ang="0">
                  <a:pos x="70" y="46"/>
                </a:cxn>
                <a:cxn ang="0">
                  <a:pos x="64" y="49"/>
                </a:cxn>
                <a:cxn ang="0">
                  <a:pos x="55" y="50"/>
                </a:cxn>
                <a:cxn ang="0">
                  <a:pos x="43" y="50"/>
                </a:cxn>
                <a:cxn ang="0">
                  <a:pos x="23" y="50"/>
                </a:cxn>
                <a:cxn ang="0">
                  <a:pos x="16" y="49"/>
                </a:cxn>
                <a:cxn ang="0">
                  <a:pos x="9" y="47"/>
                </a:cxn>
                <a:cxn ang="0">
                  <a:pos x="0" y="45"/>
                </a:cxn>
              </a:cxnLst>
              <a:rect l="0" t="0" r="r" b="b"/>
              <a:pathLst>
                <a:path w="93" h="137">
                  <a:moveTo>
                    <a:pt x="36" y="35"/>
                  </a:moveTo>
                  <a:lnTo>
                    <a:pt x="41" y="35"/>
                  </a:lnTo>
                  <a:lnTo>
                    <a:pt x="44" y="38"/>
                  </a:lnTo>
                  <a:lnTo>
                    <a:pt x="45" y="39"/>
                  </a:lnTo>
                  <a:lnTo>
                    <a:pt x="45" y="42"/>
                  </a:lnTo>
                  <a:lnTo>
                    <a:pt x="46" y="45"/>
                  </a:lnTo>
                  <a:lnTo>
                    <a:pt x="46" y="47"/>
                  </a:lnTo>
                  <a:lnTo>
                    <a:pt x="46" y="53"/>
                  </a:lnTo>
                  <a:lnTo>
                    <a:pt x="46" y="69"/>
                  </a:lnTo>
                  <a:lnTo>
                    <a:pt x="46" y="73"/>
                  </a:lnTo>
                  <a:lnTo>
                    <a:pt x="45" y="77"/>
                  </a:lnTo>
                  <a:lnTo>
                    <a:pt x="43" y="82"/>
                  </a:lnTo>
                  <a:lnTo>
                    <a:pt x="42" y="87"/>
                  </a:lnTo>
                  <a:lnTo>
                    <a:pt x="39" y="96"/>
                  </a:lnTo>
                  <a:lnTo>
                    <a:pt x="37" y="101"/>
                  </a:lnTo>
                  <a:lnTo>
                    <a:pt x="34" y="105"/>
                  </a:lnTo>
                  <a:lnTo>
                    <a:pt x="32" y="109"/>
                  </a:lnTo>
                  <a:lnTo>
                    <a:pt x="29" y="112"/>
                  </a:lnTo>
                  <a:lnTo>
                    <a:pt x="27" y="114"/>
                  </a:lnTo>
                  <a:lnTo>
                    <a:pt x="25" y="117"/>
                  </a:lnTo>
                  <a:lnTo>
                    <a:pt x="23" y="119"/>
                  </a:lnTo>
                  <a:lnTo>
                    <a:pt x="19" y="123"/>
                  </a:lnTo>
                  <a:lnTo>
                    <a:pt x="11" y="132"/>
                  </a:lnTo>
                  <a:lnTo>
                    <a:pt x="7" y="136"/>
                  </a:lnTo>
                  <a:lnTo>
                    <a:pt x="6" y="136"/>
                  </a:lnTo>
                  <a:lnTo>
                    <a:pt x="3" y="136"/>
                  </a:lnTo>
                  <a:lnTo>
                    <a:pt x="2" y="136"/>
                  </a:lnTo>
                  <a:lnTo>
                    <a:pt x="2" y="135"/>
                  </a:lnTo>
                  <a:lnTo>
                    <a:pt x="1" y="133"/>
                  </a:lnTo>
                  <a:lnTo>
                    <a:pt x="1" y="130"/>
                  </a:lnTo>
                  <a:lnTo>
                    <a:pt x="1" y="127"/>
                  </a:lnTo>
                  <a:lnTo>
                    <a:pt x="0" y="119"/>
                  </a:lnTo>
                  <a:lnTo>
                    <a:pt x="0" y="100"/>
                  </a:lnTo>
                  <a:lnTo>
                    <a:pt x="1" y="95"/>
                  </a:lnTo>
                  <a:lnTo>
                    <a:pt x="2" y="91"/>
                  </a:lnTo>
                  <a:lnTo>
                    <a:pt x="3" y="86"/>
                  </a:lnTo>
                  <a:lnTo>
                    <a:pt x="4" y="81"/>
                  </a:lnTo>
                  <a:lnTo>
                    <a:pt x="4" y="76"/>
                  </a:lnTo>
                  <a:lnTo>
                    <a:pt x="5" y="71"/>
                  </a:lnTo>
                  <a:lnTo>
                    <a:pt x="6" y="66"/>
                  </a:lnTo>
                  <a:lnTo>
                    <a:pt x="7" y="62"/>
                  </a:lnTo>
                  <a:lnTo>
                    <a:pt x="8" y="58"/>
                  </a:lnTo>
                  <a:lnTo>
                    <a:pt x="10" y="54"/>
                  </a:lnTo>
                  <a:lnTo>
                    <a:pt x="12" y="49"/>
                  </a:lnTo>
                  <a:lnTo>
                    <a:pt x="15" y="45"/>
                  </a:lnTo>
                  <a:lnTo>
                    <a:pt x="20" y="36"/>
                  </a:lnTo>
                  <a:lnTo>
                    <a:pt x="22" y="32"/>
                  </a:lnTo>
                  <a:lnTo>
                    <a:pt x="24" y="29"/>
                  </a:lnTo>
                  <a:lnTo>
                    <a:pt x="27" y="25"/>
                  </a:lnTo>
                  <a:lnTo>
                    <a:pt x="30" y="22"/>
                  </a:lnTo>
                  <a:lnTo>
                    <a:pt x="33" y="19"/>
                  </a:lnTo>
                  <a:lnTo>
                    <a:pt x="37" y="14"/>
                  </a:lnTo>
                  <a:lnTo>
                    <a:pt x="39" y="12"/>
                  </a:lnTo>
                  <a:lnTo>
                    <a:pt x="42" y="10"/>
                  </a:lnTo>
                  <a:lnTo>
                    <a:pt x="45" y="8"/>
                  </a:lnTo>
                  <a:lnTo>
                    <a:pt x="48" y="6"/>
                  </a:lnTo>
                  <a:lnTo>
                    <a:pt x="55" y="3"/>
                  </a:lnTo>
                  <a:lnTo>
                    <a:pt x="58" y="2"/>
                  </a:lnTo>
                  <a:lnTo>
                    <a:pt x="61" y="1"/>
                  </a:lnTo>
                  <a:lnTo>
                    <a:pt x="65" y="1"/>
                  </a:lnTo>
                  <a:lnTo>
                    <a:pt x="68" y="0"/>
                  </a:lnTo>
                  <a:lnTo>
                    <a:pt x="70" y="0"/>
                  </a:lnTo>
                  <a:lnTo>
                    <a:pt x="72" y="0"/>
                  </a:lnTo>
                  <a:lnTo>
                    <a:pt x="74" y="0"/>
                  </a:lnTo>
                  <a:lnTo>
                    <a:pt x="78" y="0"/>
                  </a:lnTo>
                  <a:lnTo>
                    <a:pt x="80" y="0"/>
                  </a:lnTo>
                  <a:lnTo>
                    <a:pt x="82" y="1"/>
                  </a:lnTo>
                  <a:lnTo>
                    <a:pt x="83" y="2"/>
                  </a:lnTo>
                  <a:lnTo>
                    <a:pt x="85" y="4"/>
                  </a:lnTo>
                  <a:lnTo>
                    <a:pt x="87" y="7"/>
                  </a:lnTo>
                  <a:lnTo>
                    <a:pt x="88" y="9"/>
                  </a:lnTo>
                  <a:lnTo>
                    <a:pt x="90" y="12"/>
                  </a:lnTo>
                  <a:lnTo>
                    <a:pt x="91" y="16"/>
                  </a:lnTo>
                  <a:lnTo>
                    <a:pt x="91" y="18"/>
                  </a:lnTo>
                  <a:lnTo>
                    <a:pt x="91" y="21"/>
                  </a:lnTo>
                  <a:lnTo>
                    <a:pt x="92" y="24"/>
                  </a:lnTo>
                  <a:lnTo>
                    <a:pt x="91" y="27"/>
                  </a:lnTo>
                  <a:lnTo>
                    <a:pt x="90" y="29"/>
                  </a:lnTo>
                  <a:lnTo>
                    <a:pt x="88" y="33"/>
                  </a:lnTo>
                  <a:lnTo>
                    <a:pt x="86" y="35"/>
                  </a:lnTo>
                  <a:lnTo>
                    <a:pt x="85" y="37"/>
                  </a:lnTo>
                  <a:lnTo>
                    <a:pt x="83" y="38"/>
                  </a:lnTo>
                  <a:lnTo>
                    <a:pt x="80" y="42"/>
                  </a:lnTo>
                  <a:lnTo>
                    <a:pt x="78" y="43"/>
                  </a:lnTo>
                  <a:lnTo>
                    <a:pt x="77" y="44"/>
                  </a:lnTo>
                  <a:lnTo>
                    <a:pt x="75" y="44"/>
                  </a:lnTo>
                  <a:lnTo>
                    <a:pt x="73" y="45"/>
                  </a:lnTo>
                  <a:lnTo>
                    <a:pt x="70" y="46"/>
                  </a:lnTo>
                  <a:lnTo>
                    <a:pt x="67" y="48"/>
                  </a:lnTo>
                  <a:lnTo>
                    <a:pt x="64" y="49"/>
                  </a:lnTo>
                  <a:lnTo>
                    <a:pt x="59" y="49"/>
                  </a:lnTo>
                  <a:lnTo>
                    <a:pt x="55" y="50"/>
                  </a:lnTo>
                  <a:lnTo>
                    <a:pt x="51" y="50"/>
                  </a:lnTo>
                  <a:lnTo>
                    <a:pt x="43" y="50"/>
                  </a:lnTo>
                  <a:lnTo>
                    <a:pt x="33" y="50"/>
                  </a:lnTo>
                  <a:lnTo>
                    <a:pt x="23" y="50"/>
                  </a:lnTo>
                  <a:lnTo>
                    <a:pt x="19" y="50"/>
                  </a:lnTo>
                  <a:lnTo>
                    <a:pt x="16" y="49"/>
                  </a:lnTo>
                  <a:lnTo>
                    <a:pt x="12" y="48"/>
                  </a:lnTo>
                  <a:lnTo>
                    <a:pt x="9" y="47"/>
                  </a:lnTo>
                  <a:lnTo>
                    <a:pt x="7" y="46"/>
                  </a:lnTo>
                  <a:lnTo>
                    <a:pt x="0" y="4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09" name="SMARTInkAnnotation207"/>
            <p:cNvSpPr>
              <a:spLocks/>
            </p:cNvSpPr>
            <p:nvPr/>
          </p:nvSpPr>
          <p:spPr bwMode="auto">
            <a:xfrm>
              <a:off x="3089" y="2636"/>
              <a:ext cx="158" cy="72"/>
            </a:xfrm>
            <a:custGeom>
              <a:avLst/>
              <a:gdLst/>
              <a:ahLst/>
              <a:cxnLst>
                <a:cxn ang="0">
                  <a:pos x="23" y="71"/>
                </a:cxn>
                <a:cxn ang="0">
                  <a:pos x="33" y="68"/>
                </a:cxn>
                <a:cxn ang="0">
                  <a:pos x="46" y="66"/>
                </a:cxn>
                <a:cxn ang="0">
                  <a:pos x="57" y="62"/>
                </a:cxn>
                <a:cxn ang="0">
                  <a:pos x="74" y="54"/>
                </a:cxn>
                <a:cxn ang="0">
                  <a:pos x="84" y="47"/>
                </a:cxn>
                <a:cxn ang="0">
                  <a:pos x="98" y="34"/>
                </a:cxn>
                <a:cxn ang="0">
                  <a:pos x="103" y="26"/>
                </a:cxn>
                <a:cxn ang="0">
                  <a:pos x="105" y="20"/>
                </a:cxn>
                <a:cxn ang="0">
                  <a:pos x="106" y="14"/>
                </a:cxn>
                <a:cxn ang="0">
                  <a:pos x="106" y="7"/>
                </a:cxn>
                <a:cxn ang="0">
                  <a:pos x="102" y="3"/>
                </a:cxn>
                <a:cxn ang="0">
                  <a:pos x="94" y="1"/>
                </a:cxn>
                <a:cxn ang="0">
                  <a:pos x="82" y="0"/>
                </a:cxn>
                <a:cxn ang="0">
                  <a:pos x="72" y="3"/>
                </a:cxn>
                <a:cxn ang="0">
                  <a:pos x="65" y="7"/>
                </a:cxn>
                <a:cxn ang="0">
                  <a:pos x="57" y="12"/>
                </a:cxn>
                <a:cxn ang="0">
                  <a:pos x="50" y="17"/>
                </a:cxn>
                <a:cxn ang="0">
                  <a:pos x="44" y="22"/>
                </a:cxn>
                <a:cxn ang="0">
                  <a:pos x="36" y="33"/>
                </a:cxn>
                <a:cxn ang="0">
                  <a:pos x="29" y="41"/>
                </a:cxn>
                <a:cxn ang="0">
                  <a:pos x="22" y="49"/>
                </a:cxn>
                <a:cxn ang="0">
                  <a:pos x="21" y="54"/>
                </a:cxn>
                <a:cxn ang="0">
                  <a:pos x="20" y="60"/>
                </a:cxn>
                <a:cxn ang="0">
                  <a:pos x="22" y="66"/>
                </a:cxn>
                <a:cxn ang="0">
                  <a:pos x="29" y="71"/>
                </a:cxn>
                <a:cxn ang="0">
                  <a:pos x="48" y="71"/>
                </a:cxn>
                <a:cxn ang="0">
                  <a:pos x="57" y="67"/>
                </a:cxn>
                <a:cxn ang="0">
                  <a:pos x="64" y="63"/>
                </a:cxn>
                <a:cxn ang="0">
                  <a:pos x="72" y="58"/>
                </a:cxn>
                <a:cxn ang="0">
                  <a:pos x="79" y="53"/>
                </a:cxn>
                <a:cxn ang="0">
                  <a:pos x="91" y="46"/>
                </a:cxn>
                <a:cxn ang="0">
                  <a:pos x="102" y="42"/>
                </a:cxn>
                <a:cxn ang="0">
                  <a:pos x="113" y="41"/>
                </a:cxn>
                <a:cxn ang="0">
                  <a:pos x="125" y="41"/>
                </a:cxn>
                <a:cxn ang="0">
                  <a:pos x="127" y="47"/>
                </a:cxn>
                <a:cxn ang="0">
                  <a:pos x="125" y="51"/>
                </a:cxn>
                <a:cxn ang="0">
                  <a:pos x="117" y="60"/>
                </a:cxn>
                <a:cxn ang="0">
                  <a:pos x="112" y="62"/>
                </a:cxn>
                <a:cxn ang="0">
                  <a:pos x="110" y="65"/>
                </a:cxn>
                <a:cxn ang="0">
                  <a:pos x="107" y="64"/>
                </a:cxn>
                <a:cxn ang="0">
                  <a:pos x="109" y="62"/>
                </a:cxn>
                <a:cxn ang="0">
                  <a:pos x="111" y="59"/>
                </a:cxn>
                <a:cxn ang="0">
                  <a:pos x="114" y="54"/>
                </a:cxn>
                <a:cxn ang="0">
                  <a:pos x="120" y="48"/>
                </a:cxn>
                <a:cxn ang="0">
                  <a:pos x="131" y="46"/>
                </a:cxn>
                <a:cxn ang="0">
                  <a:pos x="141" y="43"/>
                </a:cxn>
                <a:cxn ang="0">
                  <a:pos x="152" y="41"/>
                </a:cxn>
              </a:cxnLst>
              <a:rect l="0" t="0" r="r" b="b"/>
              <a:pathLst>
                <a:path w="158" h="72">
                  <a:moveTo>
                    <a:pt x="0" y="71"/>
                  </a:moveTo>
                  <a:lnTo>
                    <a:pt x="21" y="71"/>
                  </a:lnTo>
                  <a:lnTo>
                    <a:pt x="23" y="71"/>
                  </a:lnTo>
                  <a:lnTo>
                    <a:pt x="26" y="70"/>
                  </a:lnTo>
                  <a:lnTo>
                    <a:pt x="29" y="69"/>
                  </a:lnTo>
                  <a:lnTo>
                    <a:pt x="33" y="68"/>
                  </a:lnTo>
                  <a:lnTo>
                    <a:pt x="37" y="67"/>
                  </a:lnTo>
                  <a:lnTo>
                    <a:pt x="42" y="67"/>
                  </a:lnTo>
                  <a:lnTo>
                    <a:pt x="46" y="66"/>
                  </a:lnTo>
                  <a:lnTo>
                    <a:pt x="50" y="65"/>
                  </a:lnTo>
                  <a:lnTo>
                    <a:pt x="53" y="64"/>
                  </a:lnTo>
                  <a:lnTo>
                    <a:pt x="57" y="62"/>
                  </a:lnTo>
                  <a:lnTo>
                    <a:pt x="60" y="61"/>
                  </a:lnTo>
                  <a:lnTo>
                    <a:pt x="67" y="58"/>
                  </a:lnTo>
                  <a:lnTo>
                    <a:pt x="74" y="54"/>
                  </a:lnTo>
                  <a:lnTo>
                    <a:pt x="78" y="52"/>
                  </a:lnTo>
                  <a:lnTo>
                    <a:pt x="81" y="50"/>
                  </a:lnTo>
                  <a:lnTo>
                    <a:pt x="84" y="47"/>
                  </a:lnTo>
                  <a:lnTo>
                    <a:pt x="87" y="44"/>
                  </a:lnTo>
                  <a:lnTo>
                    <a:pt x="92" y="40"/>
                  </a:lnTo>
                  <a:lnTo>
                    <a:pt x="98" y="34"/>
                  </a:lnTo>
                  <a:lnTo>
                    <a:pt x="99" y="32"/>
                  </a:lnTo>
                  <a:lnTo>
                    <a:pt x="101" y="29"/>
                  </a:lnTo>
                  <a:lnTo>
                    <a:pt x="103" y="26"/>
                  </a:lnTo>
                  <a:lnTo>
                    <a:pt x="104" y="24"/>
                  </a:lnTo>
                  <a:lnTo>
                    <a:pt x="105" y="22"/>
                  </a:lnTo>
                  <a:lnTo>
                    <a:pt x="105" y="20"/>
                  </a:lnTo>
                  <a:lnTo>
                    <a:pt x="106" y="18"/>
                  </a:lnTo>
                  <a:lnTo>
                    <a:pt x="106" y="16"/>
                  </a:lnTo>
                  <a:lnTo>
                    <a:pt x="106" y="14"/>
                  </a:lnTo>
                  <a:lnTo>
                    <a:pt x="106" y="12"/>
                  </a:lnTo>
                  <a:lnTo>
                    <a:pt x="106" y="9"/>
                  </a:lnTo>
                  <a:lnTo>
                    <a:pt x="106" y="7"/>
                  </a:lnTo>
                  <a:lnTo>
                    <a:pt x="105" y="5"/>
                  </a:lnTo>
                  <a:lnTo>
                    <a:pt x="104" y="4"/>
                  </a:lnTo>
                  <a:lnTo>
                    <a:pt x="102" y="3"/>
                  </a:lnTo>
                  <a:lnTo>
                    <a:pt x="101" y="2"/>
                  </a:lnTo>
                  <a:lnTo>
                    <a:pt x="98" y="1"/>
                  </a:lnTo>
                  <a:lnTo>
                    <a:pt x="94" y="1"/>
                  </a:lnTo>
                  <a:lnTo>
                    <a:pt x="91" y="0"/>
                  </a:lnTo>
                  <a:lnTo>
                    <a:pt x="87" y="0"/>
                  </a:lnTo>
                  <a:lnTo>
                    <a:pt x="82" y="0"/>
                  </a:lnTo>
                  <a:lnTo>
                    <a:pt x="79" y="1"/>
                  </a:lnTo>
                  <a:lnTo>
                    <a:pt x="75" y="2"/>
                  </a:lnTo>
                  <a:lnTo>
                    <a:pt x="72" y="3"/>
                  </a:lnTo>
                  <a:lnTo>
                    <a:pt x="69" y="4"/>
                  </a:lnTo>
                  <a:lnTo>
                    <a:pt x="67" y="6"/>
                  </a:lnTo>
                  <a:lnTo>
                    <a:pt x="65" y="7"/>
                  </a:lnTo>
                  <a:lnTo>
                    <a:pt x="62" y="9"/>
                  </a:lnTo>
                  <a:lnTo>
                    <a:pt x="60" y="11"/>
                  </a:lnTo>
                  <a:lnTo>
                    <a:pt x="57" y="12"/>
                  </a:lnTo>
                  <a:lnTo>
                    <a:pt x="54" y="14"/>
                  </a:lnTo>
                  <a:lnTo>
                    <a:pt x="52" y="16"/>
                  </a:lnTo>
                  <a:lnTo>
                    <a:pt x="50" y="17"/>
                  </a:lnTo>
                  <a:lnTo>
                    <a:pt x="48" y="19"/>
                  </a:lnTo>
                  <a:lnTo>
                    <a:pt x="46" y="21"/>
                  </a:lnTo>
                  <a:lnTo>
                    <a:pt x="44" y="22"/>
                  </a:lnTo>
                  <a:lnTo>
                    <a:pt x="42" y="25"/>
                  </a:lnTo>
                  <a:lnTo>
                    <a:pt x="39" y="29"/>
                  </a:lnTo>
                  <a:lnTo>
                    <a:pt x="36" y="33"/>
                  </a:lnTo>
                  <a:lnTo>
                    <a:pt x="33" y="36"/>
                  </a:lnTo>
                  <a:lnTo>
                    <a:pt x="31" y="39"/>
                  </a:lnTo>
                  <a:lnTo>
                    <a:pt x="29" y="41"/>
                  </a:lnTo>
                  <a:lnTo>
                    <a:pt x="27" y="43"/>
                  </a:lnTo>
                  <a:lnTo>
                    <a:pt x="24" y="47"/>
                  </a:lnTo>
                  <a:lnTo>
                    <a:pt x="22" y="49"/>
                  </a:lnTo>
                  <a:lnTo>
                    <a:pt x="22" y="51"/>
                  </a:lnTo>
                  <a:lnTo>
                    <a:pt x="21" y="53"/>
                  </a:lnTo>
                  <a:lnTo>
                    <a:pt x="21" y="54"/>
                  </a:lnTo>
                  <a:lnTo>
                    <a:pt x="20" y="56"/>
                  </a:lnTo>
                  <a:lnTo>
                    <a:pt x="20" y="58"/>
                  </a:lnTo>
                  <a:lnTo>
                    <a:pt x="20" y="60"/>
                  </a:lnTo>
                  <a:lnTo>
                    <a:pt x="20" y="63"/>
                  </a:lnTo>
                  <a:lnTo>
                    <a:pt x="21" y="65"/>
                  </a:lnTo>
                  <a:lnTo>
                    <a:pt x="22" y="66"/>
                  </a:lnTo>
                  <a:lnTo>
                    <a:pt x="24" y="70"/>
                  </a:lnTo>
                  <a:lnTo>
                    <a:pt x="25" y="71"/>
                  </a:lnTo>
                  <a:lnTo>
                    <a:pt x="29" y="71"/>
                  </a:lnTo>
                  <a:lnTo>
                    <a:pt x="34" y="71"/>
                  </a:lnTo>
                  <a:lnTo>
                    <a:pt x="45" y="71"/>
                  </a:lnTo>
                  <a:lnTo>
                    <a:pt x="48" y="71"/>
                  </a:lnTo>
                  <a:lnTo>
                    <a:pt x="51" y="70"/>
                  </a:lnTo>
                  <a:lnTo>
                    <a:pt x="54" y="69"/>
                  </a:lnTo>
                  <a:lnTo>
                    <a:pt x="57" y="67"/>
                  </a:lnTo>
                  <a:lnTo>
                    <a:pt x="59" y="66"/>
                  </a:lnTo>
                  <a:lnTo>
                    <a:pt x="61" y="64"/>
                  </a:lnTo>
                  <a:lnTo>
                    <a:pt x="64" y="63"/>
                  </a:lnTo>
                  <a:lnTo>
                    <a:pt x="67" y="61"/>
                  </a:lnTo>
                  <a:lnTo>
                    <a:pt x="70" y="59"/>
                  </a:lnTo>
                  <a:lnTo>
                    <a:pt x="72" y="58"/>
                  </a:lnTo>
                  <a:lnTo>
                    <a:pt x="75" y="56"/>
                  </a:lnTo>
                  <a:lnTo>
                    <a:pt x="77" y="54"/>
                  </a:lnTo>
                  <a:lnTo>
                    <a:pt x="79" y="53"/>
                  </a:lnTo>
                  <a:lnTo>
                    <a:pt x="82" y="51"/>
                  </a:lnTo>
                  <a:lnTo>
                    <a:pt x="85" y="49"/>
                  </a:lnTo>
                  <a:lnTo>
                    <a:pt x="91" y="46"/>
                  </a:lnTo>
                  <a:lnTo>
                    <a:pt x="95" y="44"/>
                  </a:lnTo>
                  <a:lnTo>
                    <a:pt x="97" y="43"/>
                  </a:lnTo>
                  <a:lnTo>
                    <a:pt x="102" y="42"/>
                  </a:lnTo>
                  <a:lnTo>
                    <a:pt x="105" y="42"/>
                  </a:lnTo>
                  <a:lnTo>
                    <a:pt x="107" y="41"/>
                  </a:lnTo>
                  <a:lnTo>
                    <a:pt x="113" y="41"/>
                  </a:lnTo>
                  <a:lnTo>
                    <a:pt x="120" y="41"/>
                  </a:lnTo>
                  <a:lnTo>
                    <a:pt x="124" y="41"/>
                  </a:lnTo>
                  <a:lnTo>
                    <a:pt x="125" y="41"/>
                  </a:lnTo>
                  <a:lnTo>
                    <a:pt x="125" y="42"/>
                  </a:lnTo>
                  <a:lnTo>
                    <a:pt x="126" y="45"/>
                  </a:lnTo>
                  <a:lnTo>
                    <a:pt x="127" y="47"/>
                  </a:lnTo>
                  <a:lnTo>
                    <a:pt x="127" y="48"/>
                  </a:lnTo>
                  <a:lnTo>
                    <a:pt x="126" y="50"/>
                  </a:lnTo>
                  <a:lnTo>
                    <a:pt x="125" y="51"/>
                  </a:lnTo>
                  <a:lnTo>
                    <a:pt x="122" y="55"/>
                  </a:lnTo>
                  <a:lnTo>
                    <a:pt x="120" y="57"/>
                  </a:lnTo>
                  <a:lnTo>
                    <a:pt x="117" y="60"/>
                  </a:lnTo>
                  <a:lnTo>
                    <a:pt x="116" y="61"/>
                  </a:lnTo>
                  <a:lnTo>
                    <a:pt x="112" y="61"/>
                  </a:lnTo>
                  <a:lnTo>
                    <a:pt x="112" y="62"/>
                  </a:lnTo>
                  <a:lnTo>
                    <a:pt x="112" y="64"/>
                  </a:lnTo>
                  <a:lnTo>
                    <a:pt x="111" y="65"/>
                  </a:lnTo>
                  <a:lnTo>
                    <a:pt x="110" y="65"/>
                  </a:lnTo>
                  <a:lnTo>
                    <a:pt x="107" y="66"/>
                  </a:lnTo>
                  <a:lnTo>
                    <a:pt x="107" y="64"/>
                  </a:lnTo>
                  <a:lnTo>
                    <a:pt x="107" y="63"/>
                  </a:lnTo>
                  <a:lnTo>
                    <a:pt x="108" y="62"/>
                  </a:lnTo>
                  <a:lnTo>
                    <a:pt x="109" y="62"/>
                  </a:lnTo>
                  <a:lnTo>
                    <a:pt x="110" y="61"/>
                  </a:lnTo>
                  <a:lnTo>
                    <a:pt x="110" y="60"/>
                  </a:lnTo>
                  <a:lnTo>
                    <a:pt x="111" y="59"/>
                  </a:lnTo>
                  <a:lnTo>
                    <a:pt x="112" y="57"/>
                  </a:lnTo>
                  <a:lnTo>
                    <a:pt x="113" y="56"/>
                  </a:lnTo>
                  <a:lnTo>
                    <a:pt x="114" y="54"/>
                  </a:lnTo>
                  <a:lnTo>
                    <a:pt x="115" y="53"/>
                  </a:lnTo>
                  <a:lnTo>
                    <a:pt x="118" y="49"/>
                  </a:lnTo>
                  <a:lnTo>
                    <a:pt x="120" y="48"/>
                  </a:lnTo>
                  <a:lnTo>
                    <a:pt x="123" y="47"/>
                  </a:lnTo>
                  <a:lnTo>
                    <a:pt x="128" y="46"/>
                  </a:lnTo>
                  <a:lnTo>
                    <a:pt x="131" y="46"/>
                  </a:lnTo>
                  <a:lnTo>
                    <a:pt x="134" y="46"/>
                  </a:lnTo>
                  <a:lnTo>
                    <a:pt x="137" y="45"/>
                  </a:lnTo>
                  <a:lnTo>
                    <a:pt x="141" y="43"/>
                  </a:lnTo>
                  <a:lnTo>
                    <a:pt x="143" y="43"/>
                  </a:lnTo>
                  <a:lnTo>
                    <a:pt x="148" y="42"/>
                  </a:lnTo>
                  <a:lnTo>
                    <a:pt x="152" y="41"/>
                  </a:lnTo>
                  <a:lnTo>
                    <a:pt x="157" y="4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0" name="SMARTInkAnnotation208"/>
            <p:cNvSpPr>
              <a:spLocks/>
            </p:cNvSpPr>
            <p:nvPr/>
          </p:nvSpPr>
          <p:spPr bwMode="auto">
            <a:xfrm>
              <a:off x="3272" y="2641"/>
              <a:ext cx="66" cy="78"/>
            </a:xfrm>
            <a:custGeom>
              <a:avLst/>
              <a:gdLst/>
              <a:ahLst/>
              <a:cxnLst>
                <a:cxn ang="0">
                  <a:pos x="50" y="0"/>
                </a:cxn>
                <a:cxn ang="0">
                  <a:pos x="37" y="3"/>
                </a:cxn>
                <a:cxn ang="0">
                  <a:pos x="32" y="4"/>
                </a:cxn>
                <a:cxn ang="0">
                  <a:pos x="29" y="4"/>
                </a:cxn>
                <a:cxn ang="0">
                  <a:pos x="26" y="5"/>
                </a:cxn>
                <a:cxn ang="0">
                  <a:pos x="23" y="6"/>
                </a:cxn>
                <a:cxn ang="0">
                  <a:pos x="21" y="7"/>
                </a:cxn>
                <a:cxn ang="0">
                  <a:pos x="16" y="10"/>
                </a:cxn>
                <a:cxn ang="0">
                  <a:pos x="15" y="11"/>
                </a:cxn>
                <a:cxn ang="0">
                  <a:pos x="14" y="12"/>
                </a:cxn>
                <a:cxn ang="0">
                  <a:pos x="12" y="13"/>
                </a:cxn>
                <a:cxn ang="0">
                  <a:pos x="12" y="14"/>
                </a:cxn>
                <a:cxn ang="0">
                  <a:pos x="12" y="16"/>
                </a:cxn>
                <a:cxn ang="0">
                  <a:pos x="13" y="18"/>
                </a:cxn>
                <a:cxn ang="0">
                  <a:pos x="14" y="19"/>
                </a:cxn>
                <a:cxn ang="0">
                  <a:pos x="16" y="21"/>
                </a:cxn>
                <a:cxn ang="0">
                  <a:pos x="17" y="22"/>
                </a:cxn>
                <a:cxn ang="0">
                  <a:pos x="18" y="25"/>
                </a:cxn>
                <a:cxn ang="0">
                  <a:pos x="20" y="27"/>
                </a:cxn>
                <a:cxn ang="0">
                  <a:pos x="22" y="30"/>
                </a:cxn>
                <a:cxn ang="0">
                  <a:pos x="24" y="33"/>
                </a:cxn>
                <a:cxn ang="0">
                  <a:pos x="26" y="35"/>
                </a:cxn>
                <a:cxn ang="0">
                  <a:pos x="29" y="37"/>
                </a:cxn>
                <a:cxn ang="0">
                  <a:pos x="32" y="39"/>
                </a:cxn>
                <a:cxn ang="0">
                  <a:pos x="34" y="42"/>
                </a:cxn>
                <a:cxn ang="0">
                  <a:pos x="36" y="45"/>
                </a:cxn>
                <a:cxn ang="0">
                  <a:pos x="39" y="48"/>
                </a:cxn>
                <a:cxn ang="0">
                  <a:pos x="41" y="50"/>
                </a:cxn>
                <a:cxn ang="0">
                  <a:pos x="44" y="52"/>
                </a:cxn>
                <a:cxn ang="0">
                  <a:pos x="47" y="54"/>
                </a:cxn>
                <a:cxn ang="0">
                  <a:pos x="49" y="56"/>
                </a:cxn>
                <a:cxn ang="0">
                  <a:pos x="51" y="58"/>
                </a:cxn>
                <a:cxn ang="0">
                  <a:pos x="53" y="59"/>
                </a:cxn>
                <a:cxn ang="0">
                  <a:pos x="57" y="63"/>
                </a:cxn>
                <a:cxn ang="0">
                  <a:pos x="65" y="70"/>
                </a:cxn>
                <a:cxn ang="0">
                  <a:pos x="65" y="71"/>
                </a:cxn>
                <a:cxn ang="0">
                  <a:pos x="65" y="73"/>
                </a:cxn>
                <a:cxn ang="0">
                  <a:pos x="65" y="74"/>
                </a:cxn>
                <a:cxn ang="0">
                  <a:pos x="65" y="75"/>
                </a:cxn>
                <a:cxn ang="0">
                  <a:pos x="64" y="75"/>
                </a:cxn>
                <a:cxn ang="0">
                  <a:pos x="63" y="76"/>
                </a:cxn>
                <a:cxn ang="0">
                  <a:pos x="61" y="76"/>
                </a:cxn>
                <a:cxn ang="0">
                  <a:pos x="60" y="76"/>
                </a:cxn>
                <a:cxn ang="0">
                  <a:pos x="58" y="76"/>
                </a:cxn>
                <a:cxn ang="0">
                  <a:pos x="57" y="76"/>
                </a:cxn>
                <a:cxn ang="0">
                  <a:pos x="54" y="77"/>
                </a:cxn>
                <a:cxn ang="0">
                  <a:pos x="46" y="77"/>
                </a:cxn>
                <a:cxn ang="0">
                  <a:pos x="43" y="76"/>
                </a:cxn>
                <a:cxn ang="0">
                  <a:pos x="40" y="75"/>
                </a:cxn>
                <a:cxn ang="0">
                  <a:pos x="36" y="74"/>
                </a:cxn>
                <a:cxn ang="0">
                  <a:pos x="33" y="73"/>
                </a:cxn>
                <a:cxn ang="0">
                  <a:pos x="30" y="73"/>
                </a:cxn>
                <a:cxn ang="0">
                  <a:pos x="27" y="72"/>
                </a:cxn>
                <a:cxn ang="0">
                  <a:pos x="24" y="72"/>
                </a:cxn>
                <a:cxn ang="0">
                  <a:pos x="21" y="72"/>
                </a:cxn>
                <a:cxn ang="0">
                  <a:pos x="19" y="72"/>
                </a:cxn>
                <a:cxn ang="0">
                  <a:pos x="17" y="71"/>
                </a:cxn>
                <a:cxn ang="0">
                  <a:pos x="14" y="70"/>
                </a:cxn>
                <a:cxn ang="0">
                  <a:pos x="11" y="69"/>
                </a:cxn>
                <a:cxn ang="0">
                  <a:pos x="8" y="68"/>
                </a:cxn>
                <a:cxn ang="0">
                  <a:pos x="6" y="68"/>
                </a:cxn>
                <a:cxn ang="0">
                  <a:pos x="0" y="66"/>
                </a:cxn>
              </a:cxnLst>
              <a:rect l="0" t="0" r="r" b="b"/>
              <a:pathLst>
                <a:path w="66" h="78">
                  <a:moveTo>
                    <a:pt x="50" y="0"/>
                  </a:moveTo>
                  <a:lnTo>
                    <a:pt x="37" y="3"/>
                  </a:lnTo>
                  <a:lnTo>
                    <a:pt x="32" y="4"/>
                  </a:lnTo>
                  <a:lnTo>
                    <a:pt x="29" y="4"/>
                  </a:lnTo>
                  <a:lnTo>
                    <a:pt x="26" y="5"/>
                  </a:lnTo>
                  <a:lnTo>
                    <a:pt x="23" y="6"/>
                  </a:lnTo>
                  <a:lnTo>
                    <a:pt x="21" y="7"/>
                  </a:lnTo>
                  <a:lnTo>
                    <a:pt x="16" y="10"/>
                  </a:lnTo>
                  <a:lnTo>
                    <a:pt x="15" y="11"/>
                  </a:lnTo>
                  <a:lnTo>
                    <a:pt x="14" y="12"/>
                  </a:lnTo>
                  <a:lnTo>
                    <a:pt x="12" y="13"/>
                  </a:lnTo>
                  <a:lnTo>
                    <a:pt x="12" y="14"/>
                  </a:lnTo>
                  <a:lnTo>
                    <a:pt x="12" y="16"/>
                  </a:lnTo>
                  <a:lnTo>
                    <a:pt x="13" y="18"/>
                  </a:lnTo>
                  <a:lnTo>
                    <a:pt x="14" y="19"/>
                  </a:lnTo>
                  <a:lnTo>
                    <a:pt x="16" y="21"/>
                  </a:lnTo>
                  <a:lnTo>
                    <a:pt x="17" y="22"/>
                  </a:lnTo>
                  <a:lnTo>
                    <a:pt x="18" y="25"/>
                  </a:lnTo>
                  <a:lnTo>
                    <a:pt x="20" y="27"/>
                  </a:lnTo>
                  <a:lnTo>
                    <a:pt x="22" y="30"/>
                  </a:lnTo>
                  <a:lnTo>
                    <a:pt x="24" y="33"/>
                  </a:lnTo>
                  <a:lnTo>
                    <a:pt x="26" y="35"/>
                  </a:lnTo>
                  <a:lnTo>
                    <a:pt x="29" y="37"/>
                  </a:lnTo>
                  <a:lnTo>
                    <a:pt x="32" y="39"/>
                  </a:lnTo>
                  <a:lnTo>
                    <a:pt x="34" y="42"/>
                  </a:lnTo>
                  <a:lnTo>
                    <a:pt x="36" y="45"/>
                  </a:lnTo>
                  <a:lnTo>
                    <a:pt x="39" y="48"/>
                  </a:lnTo>
                  <a:lnTo>
                    <a:pt x="41" y="50"/>
                  </a:lnTo>
                  <a:lnTo>
                    <a:pt x="44" y="52"/>
                  </a:lnTo>
                  <a:lnTo>
                    <a:pt x="47" y="54"/>
                  </a:lnTo>
                  <a:lnTo>
                    <a:pt x="49" y="56"/>
                  </a:lnTo>
                  <a:lnTo>
                    <a:pt x="51" y="58"/>
                  </a:lnTo>
                  <a:lnTo>
                    <a:pt x="53" y="59"/>
                  </a:lnTo>
                  <a:lnTo>
                    <a:pt x="57" y="63"/>
                  </a:lnTo>
                  <a:lnTo>
                    <a:pt x="65" y="70"/>
                  </a:lnTo>
                  <a:lnTo>
                    <a:pt x="65" y="71"/>
                  </a:lnTo>
                  <a:lnTo>
                    <a:pt x="65" y="73"/>
                  </a:lnTo>
                  <a:lnTo>
                    <a:pt x="65" y="74"/>
                  </a:lnTo>
                  <a:lnTo>
                    <a:pt x="65" y="75"/>
                  </a:lnTo>
                  <a:lnTo>
                    <a:pt x="64" y="75"/>
                  </a:lnTo>
                  <a:lnTo>
                    <a:pt x="63" y="76"/>
                  </a:lnTo>
                  <a:lnTo>
                    <a:pt x="61" y="76"/>
                  </a:lnTo>
                  <a:lnTo>
                    <a:pt x="60" y="76"/>
                  </a:lnTo>
                  <a:lnTo>
                    <a:pt x="58" y="76"/>
                  </a:lnTo>
                  <a:lnTo>
                    <a:pt x="57" y="76"/>
                  </a:lnTo>
                  <a:lnTo>
                    <a:pt x="54" y="77"/>
                  </a:lnTo>
                  <a:lnTo>
                    <a:pt x="46" y="77"/>
                  </a:lnTo>
                  <a:lnTo>
                    <a:pt x="43" y="76"/>
                  </a:lnTo>
                  <a:lnTo>
                    <a:pt x="40" y="75"/>
                  </a:lnTo>
                  <a:lnTo>
                    <a:pt x="36" y="74"/>
                  </a:lnTo>
                  <a:lnTo>
                    <a:pt x="33" y="73"/>
                  </a:lnTo>
                  <a:lnTo>
                    <a:pt x="30" y="73"/>
                  </a:lnTo>
                  <a:lnTo>
                    <a:pt x="27" y="72"/>
                  </a:lnTo>
                  <a:lnTo>
                    <a:pt x="24" y="72"/>
                  </a:lnTo>
                  <a:lnTo>
                    <a:pt x="21" y="72"/>
                  </a:lnTo>
                  <a:lnTo>
                    <a:pt x="19" y="72"/>
                  </a:lnTo>
                  <a:lnTo>
                    <a:pt x="17" y="71"/>
                  </a:lnTo>
                  <a:lnTo>
                    <a:pt x="14" y="70"/>
                  </a:lnTo>
                  <a:lnTo>
                    <a:pt x="11" y="69"/>
                  </a:lnTo>
                  <a:lnTo>
                    <a:pt x="8" y="68"/>
                  </a:lnTo>
                  <a:lnTo>
                    <a:pt x="6" y="68"/>
                  </a:lnTo>
                  <a:lnTo>
                    <a:pt x="0"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1" name="SMARTInkAnnotation209"/>
            <p:cNvSpPr>
              <a:spLocks/>
            </p:cNvSpPr>
            <p:nvPr/>
          </p:nvSpPr>
          <p:spPr bwMode="auto">
            <a:xfrm>
              <a:off x="3333" y="2672"/>
              <a:ext cx="66" cy="37"/>
            </a:xfrm>
            <a:custGeom>
              <a:avLst/>
              <a:gdLst/>
              <a:ahLst/>
              <a:cxnLst>
                <a:cxn ang="0">
                  <a:pos x="50" y="10"/>
                </a:cxn>
                <a:cxn ang="0">
                  <a:pos x="38" y="10"/>
                </a:cxn>
                <a:cxn ang="0">
                  <a:pos x="37" y="9"/>
                </a:cxn>
                <a:cxn ang="0">
                  <a:pos x="35" y="7"/>
                </a:cxn>
                <a:cxn ang="0">
                  <a:pos x="33" y="5"/>
                </a:cxn>
                <a:cxn ang="0">
                  <a:pos x="31" y="4"/>
                </a:cxn>
                <a:cxn ang="0">
                  <a:pos x="28" y="3"/>
                </a:cxn>
                <a:cxn ang="0">
                  <a:pos x="26" y="4"/>
                </a:cxn>
                <a:cxn ang="0">
                  <a:pos x="23" y="5"/>
                </a:cxn>
                <a:cxn ang="0">
                  <a:pos x="21" y="6"/>
                </a:cxn>
                <a:cxn ang="0">
                  <a:pos x="19" y="7"/>
                </a:cxn>
                <a:cxn ang="0">
                  <a:pos x="17" y="8"/>
                </a:cxn>
                <a:cxn ang="0">
                  <a:pos x="15" y="9"/>
                </a:cxn>
                <a:cxn ang="0">
                  <a:pos x="13" y="9"/>
                </a:cxn>
                <a:cxn ang="0">
                  <a:pos x="11" y="10"/>
                </a:cxn>
                <a:cxn ang="0">
                  <a:pos x="10" y="11"/>
                </a:cxn>
                <a:cxn ang="0">
                  <a:pos x="8" y="12"/>
                </a:cxn>
                <a:cxn ang="0">
                  <a:pos x="6" y="14"/>
                </a:cxn>
                <a:cxn ang="0">
                  <a:pos x="5" y="15"/>
                </a:cxn>
                <a:cxn ang="0">
                  <a:pos x="0" y="19"/>
                </a:cxn>
                <a:cxn ang="0">
                  <a:pos x="1" y="20"/>
                </a:cxn>
                <a:cxn ang="0">
                  <a:pos x="1" y="21"/>
                </a:cxn>
                <a:cxn ang="0">
                  <a:pos x="4" y="24"/>
                </a:cxn>
                <a:cxn ang="0">
                  <a:pos x="5" y="25"/>
                </a:cxn>
                <a:cxn ang="0">
                  <a:pos x="7" y="25"/>
                </a:cxn>
                <a:cxn ang="0">
                  <a:pos x="12" y="25"/>
                </a:cxn>
                <a:cxn ang="0">
                  <a:pos x="16" y="25"/>
                </a:cxn>
                <a:cxn ang="0">
                  <a:pos x="24" y="25"/>
                </a:cxn>
                <a:cxn ang="0">
                  <a:pos x="27" y="27"/>
                </a:cxn>
                <a:cxn ang="0">
                  <a:pos x="30" y="30"/>
                </a:cxn>
                <a:cxn ang="0">
                  <a:pos x="34" y="33"/>
                </a:cxn>
                <a:cxn ang="0">
                  <a:pos x="36" y="35"/>
                </a:cxn>
                <a:cxn ang="0">
                  <a:pos x="39" y="36"/>
                </a:cxn>
                <a:cxn ang="0">
                  <a:pos x="41" y="36"/>
                </a:cxn>
                <a:cxn ang="0">
                  <a:pos x="46" y="36"/>
                </a:cxn>
                <a:cxn ang="0">
                  <a:pos x="49" y="35"/>
                </a:cxn>
                <a:cxn ang="0">
                  <a:pos x="52" y="35"/>
                </a:cxn>
                <a:cxn ang="0">
                  <a:pos x="54" y="34"/>
                </a:cxn>
                <a:cxn ang="0">
                  <a:pos x="56" y="33"/>
                </a:cxn>
                <a:cxn ang="0">
                  <a:pos x="58" y="32"/>
                </a:cxn>
                <a:cxn ang="0">
                  <a:pos x="60" y="31"/>
                </a:cxn>
                <a:cxn ang="0">
                  <a:pos x="62" y="31"/>
                </a:cxn>
                <a:cxn ang="0">
                  <a:pos x="63" y="30"/>
                </a:cxn>
                <a:cxn ang="0">
                  <a:pos x="64" y="29"/>
                </a:cxn>
                <a:cxn ang="0">
                  <a:pos x="64" y="28"/>
                </a:cxn>
                <a:cxn ang="0">
                  <a:pos x="65" y="26"/>
                </a:cxn>
                <a:cxn ang="0">
                  <a:pos x="65" y="25"/>
                </a:cxn>
                <a:cxn ang="0">
                  <a:pos x="65" y="23"/>
                </a:cxn>
                <a:cxn ang="0">
                  <a:pos x="65" y="22"/>
                </a:cxn>
                <a:cxn ang="0">
                  <a:pos x="65" y="20"/>
                </a:cxn>
                <a:cxn ang="0">
                  <a:pos x="65" y="17"/>
                </a:cxn>
                <a:cxn ang="0">
                  <a:pos x="65" y="13"/>
                </a:cxn>
                <a:cxn ang="0">
                  <a:pos x="65" y="12"/>
                </a:cxn>
                <a:cxn ang="0">
                  <a:pos x="64" y="10"/>
                </a:cxn>
                <a:cxn ang="0">
                  <a:pos x="61" y="6"/>
                </a:cxn>
                <a:cxn ang="0">
                  <a:pos x="60" y="5"/>
                </a:cxn>
                <a:cxn ang="0">
                  <a:pos x="55" y="0"/>
                </a:cxn>
              </a:cxnLst>
              <a:rect l="0" t="0" r="r" b="b"/>
              <a:pathLst>
                <a:path w="66" h="37">
                  <a:moveTo>
                    <a:pt x="50" y="10"/>
                  </a:moveTo>
                  <a:lnTo>
                    <a:pt x="38" y="10"/>
                  </a:lnTo>
                  <a:lnTo>
                    <a:pt x="37" y="9"/>
                  </a:lnTo>
                  <a:lnTo>
                    <a:pt x="35" y="7"/>
                  </a:lnTo>
                  <a:lnTo>
                    <a:pt x="33" y="5"/>
                  </a:lnTo>
                  <a:lnTo>
                    <a:pt x="31" y="4"/>
                  </a:lnTo>
                  <a:lnTo>
                    <a:pt x="28" y="3"/>
                  </a:lnTo>
                  <a:lnTo>
                    <a:pt x="26" y="4"/>
                  </a:lnTo>
                  <a:lnTo>
                    <a:pt x="23" y="5"/>
                  </a:lnTo>
                  <a:lnTo>
                    <a:pt x="21" y="6"/>
                  </a:lnTo>
                  <a:lnTo>
                    <a:pt x="19" y="7"/>
                  </a:lnTo>
                  <a:lnTo>
                    <a:pt x="17" y="8"/>
                  </a:lnTo>
                  <a:lnTo>
                    <a:pt x="15" y="9"/>
                  </a:lnTo>
                  <a:lnTo>
                    <a:pt x="13" y="9"/>
                  </a:lnTo>
                  <a:lnTo>
                    <a:pt x="11" y="10"/>
                  </a:lnTo>
                  <a:lnTo>
                    <a:pt x="10" y="11"/>
                  </a:lnTo>
                  <a:lnTo>
                    <a:pt x="8" y="12"/>
                  </a:lnTo>
                  <a:lnTo>
                    <a:pt x="6" y="14"/>
                  </a:lnTo>
                  <a:lnTo>
                    <a:pt x="5" y="15"/>
                  </a:lnTo>
                  <a:lnTo>
                    <a:pt x="0" y="19"/>
                  </a:lnTo>
                  <a:lnTo>
                    <a:pt x="1" y="20"/>
                  </a:lnTo>
                  <a:lnTo>
                    <a:pt x="1" y="21"/>
                  </a:lnTo>
                  <a:lnTo>
                    <a:pt x="4" y="24"/>
                  </a:lnTo>
                  <a:lnTo>
                    <a:pt x="5" y="25"/>
                  </a:lnTo>
                  <a:lnTo>
                    <a:pt x="7" y="25"/>
                  </a:lnTo>
                  <a:lnTo>
                    <a:pt x="12" y="25"/>
                  </a:lnTo>
                  <a:lnTo>
                    <a:pt x="16" y="25"/>
                  </a:lnTo>
                  <a:lnTo>
                    <a:pt x="24" y="25"/>
                  </a:lnTo>
                  <a:lnTo>
                    <a:pt x="27" y="27"/>
                  </a:lnTo>
                  <a:lnTo>
                    <a:pt x="30" y="30"/>
                  </a:lnTo>
                  <a:lnTo>
                    <a:pt x="34" y="33"/>
                  </a:lnTo>
                  <a:lnTo>
                    <a:pt x="36" y="35"/>
                  </a:lnTo>
                  <a:lnTo>
                    <a:pt x="39" y="36"/>
                  </a:lnTo>
                  <a:lnTo>
                    <a:pt x="41" y="36"/>
                  </a:lnTo>
                  <a:lnTo>
                    <a:pt x="46" y="36"/>
                  </a:lnTo>
                  <a:lnTo>
                    <a:pt x="49" y="35"/>
                  </a:lnTo>
                  <a:lnTo>
                    <a:pt x="52" y="35"/>
                  </a:lnTo>
                  <a:lnTo>
                    <a:pt x="54" y="34"/>
                  </a:lnTo>
                  <a:lnTo>
                    <a:pt x="56" y="33"/>
                  </a:lnTo>
                  <a:lnTo>
                    <a:pt x="58" y="32"/>
                  </a:lnTo>
                  <a:lnTo>
                    <a:pt x="60" y="31"/>
                  </a:lnTo>
                  <a:lnTo>
                    <a:pt x="62" y="31"/>
                  </a:lnTo>
                  <a:lnTo>
                    <a:pt x="63" y="30"/>
                  </a:lnTo>
                  <a:lnTo>
                    <a:pt x="64" y="29"/>
                  </a:lnTo>
                  <a:lnTo>
                    <a:pt x="64" y="28"/>
                  </a:lnTo>
                  <a:lnTo>
                    <a:pt x="65" y="26"/>
                  </a:lnTo>
                  <a:lnTo>
                    <a:pt x="65" y="25"/>
                  </a:lnTo>
                  <a:lnTo>
                    <a:pt x="65" y="23"/>
                  </a:lnTo>
                  <a:lnTo>
                    <a:pt x="65" y="22"/>
                  </a:lnTo>
                  <a:lnTo>
                    <a:pt x="65" y="20"/>
                  </a:lnTo>
                  <a:lnTo>
                    <a:pt x="65" y="17"/>
                  </a:lnTo>
                  <a:lnTo>
                    <a:pt x="65" y="13"/>
                  </a:lnTo>
                  <a:lnTo>
                    <a:pt x="65" y="12"/>
                  </a:lnTo>
                  <a:lnTo>
                    <a:pt x="64" y="10"/>
                  </a:lnTo>
                  <a:lnTo>
                    <a:pt x="61" y="6"/>
                  </a:lnTo>
                  <a:lnTo>
                    <a:pt x="60" y="5"/>
                  </a:lnTo>
                  <a:lnTo>
                    <a:pt x="55"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2" name="SMARTInkAnnotation210"/>
            <p:cNvSpPr>
              <a:spLocks/>
            </p:cNvSpPr>
            <p:nvPr/>
          </p:nvSpPr>
          <p:spPr bwMode="auto">
            <a:xfrm>
              <a:off x="3414" y="2687"/>
              <a:ext cx="77" cy="32"/>
            </a:xfrm>
            <a:custGeom>
              <a:avLst/>
              <a:gdLst/>
              <a:ahLst/>
              <a:cxnLst>
                <a:cxn ang="0">
                  <a:pos x="0" y="31"/>
                </a:cxn>
                <a:cxn ang="0">
                  <a:pos x="4" y="26"/>
                </a:cxn>
                <a:cxn ang="0">
                  <a:pos x="6" y="26"/>
                </a:cxn>
                <a:cxn ang="0">
                  <a:pos x="7" y="26"/>
                </a:cxn>
                <a:cxn ang="0">
                  <a:pos x="8" y="25"/>
                </a:cxn>
                <a:cxn ang="0">
                  <a:pos x="9" y="24"/>
                </a:cxn>
                <a:cxn ang="0">
                  <a:pos x="9" y="23"/>
                </a:cxn>
                <a:cxn ang="0">
                  <a:pos x="10" y="21"/>
                </a:cxn>
                <a:cxn ang="0">
                  <a:pos x="13" y="18"/>
                </a:cxn>
                <a:cxn ang="0">
                  <a:pos x="17" y="13"/>
                </a:cxn>
                <a:cxn ang="0">
                  <a:pos x="21" y="9"/>
                </a:cxn>
                <a:cxn ang="0">
                  <a:pos x="24" y="7"/>
                </a:cxn>
                <a:cxn ang="0">
                  <a:pos x="26" y="5"/>
                </a:cxn>
                <a:cxn ang="0">
                  <a:pos x="29" y="4"/>
                </a:cxn>
                <a:cxn ang="0">
                  <a:pos x="32" y="2"/>
                </a:cxn>
                <a:cxn ang="0">
                  <a:pos x="36" y="2"/>
                </a:cxn>
                <a:cxn ang="0">
                  <a:pos x="39" y="1"/>
                </a:cxn>
                <a:cxn ang="0">
                  <a:pos x="42" y="1"/>
                </a:cxn>
                <a:cxn ang="0">
                  <a:pos x="46" y="1"/>
                </a:cxn>
                <a:cxn ang="0">
                  <a:pos x="49" y="0"/>
                </a:cxn>
                <a:cxn ang="0">
                  <a:pos x="52" y="1"/>
                </a:cxn>
                <a:cxn ang="0">
                  <a:pos x="54" y="2"/>
                </a:cxn>
                <a:cxn ang="0">
                  <a:pos x="62" y="6"/>
                </a:cxn>
                <a:cxn ang="0">
                  <a:pos x="69" y="9"/>
                </a:cxn>
                <a:cxn ang="0">
                  <a:pos x="70" y="10"/>
                </a:cxn>
                <a:cxn ang="0">
                  <a:pos x="72" y="11"/>
                </a:cxn>
                <a:cxn ang="0">
                  <a:pos x="73" y="13"/>
                </a:cxn>
                <a:cxn ang="0">
                  <a:pos x="74" y="14"/>
                </a:cxn>
                <a:cxn ang="0">
                  <a:pos x="75" y="16"/>
                </a:cxn>
                <a:cxn ang="0">
                  <a:pos x="75" y="17"/>
                </a:cxn>
                <a:cxn ang="0">
                  <a:pos x="75" y="19"/>
                </a:cxn>
                <a:cxn ang="0">
                  <a:pos x="75" y="21"/>
                </a:cxn>
                <a:cxn ang="0">
                  <a:pos x="76" y="22"/>
                </a:cxn>
                <a:cxn ang="0">
                  <a:pos x="75" y="23"/>
                </a:cxn>
                <a:cxn ang="0">
                  <a:pos x="74" y="24"/>
                </a:cxn>
                <a:cxn ang="0">
                  <a:pos x="71" y="26"/>
                </a:cxn>
              </a:cxnLst>
              <a:rect l="0" t="0" r="r" b="b"/>
              <a:pathLst>
                <a:path w="77" h="32">
                  <a:moveTo>
                    <a:pt x="0" y="31"/>
                  </a:moveTo>
                  <a:lnTo>
                    <a:pt x="4" y="26"/>
                  </a:lnTo>
                  <a:lnTo>
                    <a:pt x="6" y="26"/>
                  </a:lnTo>
                  <a:lnTo>
                    <a:pt x="7" y="26"/>
                  </a:lnTo>
                  <a:lnTo>
                    <a:pt x="8" y="25"/>
                  </a:lnTo>
                  <a:lnTo>
                    <a:pt x="9" y="24"/>
                  </a:lnTo>
                  <a:lnTo>
                    <a:pt x="9" y="23"/>
                  </a:lnTo>
                  <a:lnTo>
                    <a:pt x="10" y="21"/>
                  </a:lnTo>
                  <a:lnTo>
                    <a:pt x="13" y="18"/>
                  </a:lnTo>
                  <a:lnTo>
                    <a:pt x="17" y="13"/>
                  </a:lnTo>
                  <a:lnTo>
                    <a:pt x="21" y="9"/>
                  </a:lnTo>
                  <a:lnTo>
                    <a:pt x="24" y="7"/>
                  </a:lnTo>
                  <a:lnTo>
                    <a:pt x="26" y="5"/>
                  </a:lnTo>
                  <a:lnTo>
                    <a:pt x="29" y="4"/>
                  </a:lnTo>
                  <a:lnTo>
                    <a:pt x="32" y="2"/>
                  </a:lnTo>
                  <a:lnTo>
                    <a:pt x="36" y="2"/>
                  </a:lnTo>
                  <a:lnTo>
                    <a:pt x="39" y="1"/>
                  </a:lnTo>
                  <a:lnTo>
                    <a:pt x="42" y="1"/>
                  </a:lnTo>
                  <a:lnTo>
                    <a:pt x="46" y="1"/>
                  </a:lnTo>
                  <a:lnTo>
                    <a:pt x="49" y="0"/>
                  </a:lnTo>
                  <a:lnTo>
                    <a:pt x="52" y="1"/>
                  </a:lnTo>
                  <a:lnTo>
                    <a:pt x="54" y="2"/>
                  </a:lnTo>
                  <a:lnTo>
                    <a:pt x="62" y="6"/>
                  </a:lnTo>
                  <a:lnTo>
                    <a:pt x="69" y="9"/>
                  </a:lnTo>
                  <a:lnTo>
                    <a:pt x="70" y="10"/>
                  </a:lnTo>
                  <a:lnTo>
                    <a:pt x="72" y="11"/>
                  </a:lnTo>
                  <a:lnTo>
                    <a:pt x="73" y="13"/>
                  </a:lnTo>
                  <a:lnTo>
                    <a:pt x="74" y="14"/>
                  </a:lnTo>
                  <a:lnTo>
                    <a:pt x="75" y="16"/>
                  </a:lnTo>
                  <a:lnTo>
                    <a:pt x="75" y="17"/>
                  </a:lnTo>
                  <a:lnTo>
                    <a:pt x="75" y="19"/>
                  </a:lnTo>
                  <a:lnTo>
                    <a:pt x="75" y="21"/>
                  </a:lnTo>
                  <a:lnTo>
                    <a:pt x="76" y="22"/>
                  </a:lnTo>
                  <a:lnTo>
                    <a:pt x="75" y="23"/>
                  </a:lnTo>
                  <a:lnTo>
                    <a:pt x="74" y="24"/>
                  </a:lnTo>
                  <a:lnTo>
                    <a:pt x="71" y="2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3" name="SMARTInkAnnotation211"/>
            <p:cNvSpPr>
              <a:spLocks/>
            </p:cNvSpPr>
            <p:nvPr/>
          </p:nvSpPr>
          <p:spPr bwMode="auto">
            <a:xfrm>
              <a:off x="3500" y="2723"/>
              <a:ext cx="11" cy="6"/>
            </a:xfrm>
            <a:custGeom>
              <a:avLst/>
              <a:gdLst/>
              <a:ahLst/>
              <a:cxnLst>
                <a:cxn ang="0">
                  <a:pos x="0" y="0"/>
                </a:cxn>
                <a:cxn ang="0">
                  <a:pos x="10" y="5"/>
                </a:cxn>
              </a:cxnLst>
              <a:rect l="0" t="0" r="r" b="b"/>
              <a:pathLst>
                <a:path w="11" h="6">
                  <a:moveTo>
                    <a:pt x="0" y="0"/>
                  </a:moveTo>
                  <a:lnTo>
                    <a:pt x="10"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4" name="SMARTInkAnnotation212"/>
            <p:cNvSpPr>
              <a:spLocks/>
            </p:cNvSpPr>
            <p:nvPr/>
          </p:nvSpPr>
          <p:spPr bwMode="auto">
            <a:xfrm>
              <a:off x="3551" y="2672"/>
              <a:ext cx="16" cy="6"/>
            </a:xfrm>
            <a:custGeom>
              <a:avLst/>
              <a:gdLst/>
              <a:ahLst/>
              <a:cxnLst>
                <a:cxn ang="0">
                  <a:pos x="0" y="0"/>
                </a:cxn>
                <a:cxn ang="0">
                  <a:pos x="0" y="3"/>
                </a:cxn>
                <a:cxn ang="0">
                  <a:pos x="0" y="3"/>
                </a:cxn>
                <a:cxn ang="0">
                  <a:pos x="1" y="4"/>
                </a:cxn>
                <a:cxn ang="0">
                  <a:pos x="4" y="5"/>
                </a:cxn>
                <a:cxn ang="0">
                  <a:pos x="5" y="4"/>
                </a:cxn>
                <a:cxn ang="0">
                  <a:pos x="6" y="3"/>
                </a:cxn>
                <a:cxn ang="0">
                  <a:pos x="7" y="2"/>
                </a:cxn>
                <a:cxn ang="0">
                  <a:pos x="9" y="1"/>
                </a:cxn>
                <a:cxn ang="0">
                  <a:pos x="10" y="1"/>
                </a:cxn>
                <a:cxn ang="0">
                  <a:pos x="15" y="0"/>
                </a:cxn>
              </a:cxnLst>
              <a:rect l="0" t="0" r="r" b="b"/>
              <a:pathLst>
                <a:path w="16" h="6">
                  <a:moveTo>
                    <a:pt x="0" y="0"/>
                  </a:moveTo>
                  <a:lnTo>
                    <a:pt x="0" y="3"/>
                  </a:lnTo>
                  <a:lnTo>
                    <a:pt x="1" y="4"/>
                  </a:lnTo>
                  <a:lnTo>
                    <a:pt x="4" y="5"/>
                  </a:lnTo>
                  <a:lnTo>
                    <a:pt x="5" y="4"/>
                  </a:lnTo>
                  <a:lnTo>
                    <a:pt x="6" y="3"/>
                  </a:lnTo>
                  <a:lnTo>
                    <a:pt x="7" y="2"/>
                  </a:lnTo>
                  <a:lnTo>
                    <a:pt x="9" y="1"/>
                  </a:lnTo>
                  <a:lnTo>
                    <a:pt x="10" y="1"/>
                  </a:lnTo>
                  <a:lnTo>
                    <a:pt x="15"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5" name="SMARTInkAnnotation213"/>
            <p:cNvSpPr>
              <a:spLocks/>
            </p:cNvSpPr>
            <p:nvPr/>
          </p:nvSpPr>
          <p:spPr bwMode="auto">
            <a:xfrm>
              <a:off x="3516" y="2575"/>
              <a:ext cx="173" cy="219"/>
            </a:xfrm>
            <a:custGeom>
              <a:avLst/>
              <a:gdLst/>
              <a:ahLst/>
              <a:cxnLst>
                <a:cxn ang="0">
                  <a:pos x="172" y="0"/>
                </a:cxn>
                <a:cxn ang="0">
                  <a:pos x="158" y="14"/>
                </a:cxn>
                <a:cxn ang="0">
                  <a:pos x="153" y="21"/>
                </a:cxn>
                <a:cxn ang="0">
                  <a:pos x="145" y="32"/>
                </a:cxn>
                <a:cxn ang="0">
                  <a:pos x="133" y="51"/>
                </a:cxn>
                <a:cxn ang="0">
                  <a:pos x="125" y="63"/>
                </a:cxn>
                <a:cxn ang="0">
                  <a:pos x="106" y="89"/>
                </a:cxn>
                <a:cxn ang="0">
                  <a:pos x="101" y="95"/>
                </a:cxn>
                <a:cxn ang="0">
                  <a:pos x="97" y="102"/>
                </a:cxn>
                <a:cxn ang="0">
                  <a:pos x="93" y="109"/>
                </a:cxn>
                <a:cxn ang="0">
                  <a:pos x="89" y="116"/>
                </a:cxn>
                <a:cxn ang="0">
                  <a:pos x="84" y="122"/>
                </a:cxn>
                <a:cxn ang="0">
                  <a:pos x="75" y="136"/>
                </a:cxn>
                <a:cxn ang="0">
                  <a:pos x="50" y="170"/>
                </a:cxn>
                <a:cxn ang="0">
                  <a:pos x="45" y="175"/>
                </a:cxn>
                <a:cxn ang="0">
                  <a:pos x="41" y="180"/>
                </a:cxn>
                <a:cxn ang="0">
                  <a:pos x="37" y="185"/>
                </a:cxn>
                <a:cxn ang="0">
                  <a:pos x="34" y="189"/>
                </a:cxn>
                <a:cxn ang="0">
                  <a:pos x="30" y="194"/>
                </a:cxn>
                <a:cxn ang="0">
                  <a:pos x="27" y="199"/>
                </a:cxn>
                <a:cxn ang="0">
                  <a:pos x="24" y="203"/>
                </a:cxn>
                <a:cxn ang="0">
                  <a:pos x="19" y="208"/>
                </a:cxn>
                <a:cxn ang="0">
                  <a:pos x="15" y="213"/>
                </a:cxn>
                <a:cxn ang="0">
                  <a:pos x="13" y="215"/>
                </a:cxn>
                <a:cxn ang="0">
                  <a:pos x="11" y="216"/>
                </a:cxn>
                <a:cxn ang="0">
                  <a:pos x="8" y="218"/>
                </a:cxn>
                <a:cxn ang="0">
                  <a:pos x="3" y="218"/>
                </a:cxn>
                <a:cxn ang="0">
                  <a:pos x="2" y="217"/>
                </a:cxn>
                <a:cxn ang="0">
                  <a:pos x="1" y="216"/>
                </a:cxn>
                <a:cxn ang="0">
                  <a:pos x="0" y="213"/>
                </a:cxn>
                <a:cxn ang="0">
                  <a:pos x="1" y="211"/>
                </a:cxn>
                <a:cxn ang="0">
                  <a:pos x="2" y="205"/>
                </a:cxn>
                <a:cxn ang="0">
                  <a:pos x="3" y="198"/>
                </a:cxn>
                <a:cxn ang="0">
                  <a:pos x="4" y="192"/>
                </a:cxn>
                <a:cxn ang="0">
                  <a:pos x="7" y="185"/>
                </a:cxn>
                <a:cxn ang="0">
                  <a:pos x="10" y="178"/>
                </a:cxn>
                <a:cxn ang="0">
                  <a:pos x="14" y="171"/>
                </a:cxn>
                <a:cxn ang="0">
                  <a:pos x="16" y="168"/>
                </a:cxn>
                <a:cxn ang="0">
                  <a:pos x="21" y="162"/>
                </a:cxn>
                <a:cxn ang="0">
                  <a:pos x="26" y="157"/>
                </a:cxn>
                <a:cxn ang="0">
                  <a:pos x="31" y="153"/>
                </a:cxn>
                <a:cxn ang="0">
                  <a:pos x="34" y="151"/>
                </a:cxn>
                <a:cxn ang="0">
                  <a:pos x="39" y="149"/>
                </a:cxn>
                <a:cxn ang="0">
                  <a:pos x="43" y="148"/>
                </a:cxn>
                <a:cxn ang="0">
                  <a:pos x="46" y="147"/>
                </a:cxn>
                <a:cxn ang="0">
                  <a:pos x="49" y="145"/>
                </a:cxn>
                <a:cxn ang="0">
                  <a:pos x="54" y="144"/>
                </a:cxn>
                <a:cxn ang="0">
                  <a:pos x="58" y="143"/>
                </a:cxn>
                <a:cxn ang="0">
                  <a:pos x="62" y="143"/>
                </a:cxn>
                <a:cxn ang="0">
                  <a:pos x="63" y="143"/>
                </a:cxn>
                <a:cxn ang="0">
                  <a:pos x="69" y="146"/>
                </a:cxn>
                <a:cxn ang="0">
                  <a:pos x="74" y="148"/>
                </a:cxn>
                <a:cxn ang="0">
                  <a:pos x="79" y="152"/>
                </a:cxn>
                <a:cxn ang="0">
                  <a:pos x="80" y="153"/>
                </a:cxn>
                <a:cxn ang="0">
                  <a:pos x="80" y="157"/>
                </a:cxn>
                <a:cxn ang="0">
                  <a:pos x="81" y="153"/>
                </a:cxn>
              </a:cxnLst>
              <a:rect l="0" t="0" r="r" b="b"/>
              <a:pathLst>
                <a:path w="173" h="219">
                  <a:moveTo>
                    <a:pt x="172" y="0"/>
                  </a:moveTo>
                  <a:lnTo>
                    <a:pt x="158" y="14"/>
                  </a:lnTo>
                  <a:lnTo>
                    <a:pt x="153" y="21"/>
                  </a:lnTo>
                  <a:lnTo>
                    <a:pt x="145" y="32"/>
                  </a:lnTo>
                  <a:lnTo>
                    <a:pt x="133" y="51"/>
                  </a:lnTo>
                  <a:lnTo>
                    <a:pt x="125" y="63"/>
                  </a:lnTo>
                  <a:lnTo>
                    <a:pt x="106" y="89"/>
                  </a:lnTo>
                  <a:lnTo>
                    <a:pt x="101" y="95"/>
                  </a:lnTo>
                  <a:lnTo>
                    <a:pt x="97" y="102"/>
                  </a:lnTo>
                  <a:lnTo>
                    <a:pt x="93" y="109"/>
                  </a:lnTo>
                  <a:lnTo>
                    <a:pt x="89" y="116"/>
                  </a:lnTo>
                  <a:lnTo>
                    <a:pt x="84" y="122"/>
                  </a:lnTo>
                  <a:lnTo>
                    <a:pt x="75" y="136"/>
                  </a:lnTo>
                  <a:lnTo>
                    <a:pt x="50" y="170"/>
                  </a:lnTo>
                  <a:lnTo>
                    <a:pt x="45" y="175"/>
                  </a:lnTo>
                  <a:lnTo>
                    <a:pt x="41" y="180"/>
                  </a:lnTo>
                  <a:lnTo>
                    <a:pt x="37" y="185"/>
                  </a:lnTo>
                  <a:lnTo>
                    <a:pt x="34" y="189"/>
                  </a:lnTo>
                  <a:lnTo>
                    <a:pt x="30" y="194"/>
                  </a:lnTo>
                  <a:lnTo>
                    <a:pt x="27" y="199"/>
                  </a:lnTo>
                  <a:lnTo>
                    <a:pt x="24" y="203"/>
                  </a:lnTo>
                  <a:lnTo>
                    <a:pt x="19" y="208"/>
                  </a:lnTo>
                  <a:lnTo>
                    <a:pt x="15" y="213"/>
                  </a:lnTo>
                  <a:lnTo>
                    <a:pt x="13" y="215"/>
                  </a:lnTo>
                  <a:lnTo>
                    <a:pt x="11" y="216"/>
                  </a:lnTo>
                  <a:lnTo>
                    <a:pt x="8" y="218"/>
                  </a:lnTo>
                  <a:lnTo>
                    <a:pt x="3" y="218"/>
                  </a:lnTo>
                  <a:lnTo>
                    <a:pt x="2" y="217"/>
                  </a:lnTo>
                  <a:lnTo>
                    <a:pt x="1" y="216"/>
                  </a:lnTo>
                  <a:lnTo>
                    <a:pt x="0" y="213"/>
                  </a:lnTo>
                  <a:lnTo>
                    <a:pt x="1" y="211"/>
                  </a:lnTo>
                  <a:lnTo>
                    <a:pt x="2" y="205"/>
                  </a:lnTo>
                  <a:lnTo>
                    <a:pt x="3" y="198"/>
                  </a:lnTo>
                  <a:lnTo>
                    <a:pt x="4" y="192"/>
                  </a:lnTo>
                  <a:lnTo>
                    <a:pt x="7" y="185"/>
                  </a:lnTo>
                  <a:lnTo>
                    <a:pt x="10" y="178"/>
                  </a:lnTo>
                  <a:lnTo>
                    <a:pt x="14" y="171"/>
                  </a:lnTo>
                  <a:lnTo>
                    <a:pt x="16" y="168"/>
                  </a:lnTo>
                  <a:lnTo>
                    <a:pt x="21" y="162"/>
                  </a:lnTo>
                  <a:lnTo>
                    <a:pt x="26" y="157"/>
                  </a:lnTo>
                  <a:lnTo>
                    <a:pt x="31" y="153"/>
                  </a:lnTo>
                  <a:lnTo>
                    <a:pt x="34" y="151"/>
                  </a:lnTo>
                  <a:lnTo>
                    <a:pt x="39" y="149"/>
                  </a:lnTo>
                  <a:lnTo>
                    <a:pt x="43" y="148"/>
                  </a:lnTo>
                  <a:lnTo>
                    <a:pt x="46" y="147"/>
                  </a:lnTo>
                  <a:lnTo>
                    <a:pt x="49" y="145"/>
                  </a:lnTo>
                  <a:lnTo>
                    <a:pt x="54" y="144"/>
                  </a:lnTo>
                  <a:lnTo>
                    <a:pt x="58" y="143"/>
                  </a:lnTo>
                  <a:lnTo>
                    <a:pt x="62" y="143"/>
                  </a:lnTo>
                  <a:lnTo>
                    <a:pt x="63" y="143"/>
                  </a:lnTo>
                  <a:lnTo>
                    <a:pt x="69" y="146"/>
                  </a:lnTo>
                  <a:lnTo>
                    <a:pt x="74" y="148"/>
                  </a:lnTo>
                  <a:lnTo>
                    <a:pt x="79" y="152"/>
                  </a:lnTo>
                  <a:lnTo>
                    <a:pt x="80" y="153"/>
                  </a:lnTo>
                  <a:lnTo>
                    <a:pt x="80" y="157"/>
                  </a:lnTo>
                  <a:lnTo>
                    <a:pt x="81" y="15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6" name="SMARTInkAnnotation214"/>
            <p:cNvSpPr>
              <a:spLocks/>
            </p:cNvSpPr>
            <p:nvPr/>
          </p:nvSpPr>
          <p:spPr bwMode="auto">
            <a:xfrm>
              <a:off x="3652" y="2677"/>
              <a:ext cx="1" cy="11"/>
            </a:xfrm>
            <a:custGeom>
              <a:avLst/>
              <a:gdLst/>
              <a:ahLst/>
              <a:cxnLst>
                <a:cxn ang="0">
                  <a:pos x="0" y="0"/>
                </a:cxn>
                <a:cxn ang="0">
                  <a:pos x="0" y="10"/>
                </a:cxn>
              </a:cxnLst>
              <a:rect l="0" t="0" r="r" b="b"/>
              <a:pathLst>
                <a:path w="1" h="11">
                  <a:moveTo>
                    <a:pt x="0" y="0"/>
                  </a:moveTo>
                  <a:lnTo>
                    <a:pt x="0" y="1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7" name="SMARTInkAnnotation215"/>
            <p:cNvSpPr>
              <a:spLocks/>
            </p:cNvSpPr>
            <p:nvPr/>
          </p:nvSpPr>
          <p:spPr bwMode="auto">
            <a:xfrm>
              <a:off x="3652" y="2682"/>
              <a:ext cx="67" cy="62"/>
            </a:xfrm>
            <a:custGeom>
              <a:avLst/>
              <a:gdLst/>
              <a:ahLst/>
              <a:cxnLst>
                <a:cxn ang="0">
                  <a:pos x="66" y="0"/>
                </a:cxn>
                <a:cxn ang="0">
                  <a:pos x="56" y="3"/>
                </a:cxn>
                <a:cxn ang="0">
                  <a:pos x="51" y="3"/>
                </a:cxn>
                <a:cxn ang="0">
                  <a:pos x="47" y="4"/>
                </a:cxn>
                <a:cxn ang="0">
                  <a:pos x="44" y="4"/>
                </a:cxn>
                <a:cxn ang="0">
                  <a:pos x="40" y="5"/>
                </a:cxn>
                <a:cxn ang="0">
                  <a:pos x="36" y="6"/>
                </a:cxn>
                <a:cxn ang="0">
                  <a:pos x="33" y="8"/>
                </a:cxn>
                <a:cxn ang="0">
                  <a:pos x="30" y="9"/>
                </a:cxn>
                <a:cxn ang="0">
                  <a:pos x="27" y="11"/>
                </a:cxn>
                <a:cxn ang="0">
                  <a:pos x="25" y="12"/>
                </a:cxn>
                <a:cxn ang="0">
                  <a:pos x="23" y="14"/>
                </a:cxn>
                <a:cxn ang="0">
                  <a:pos x="20" y="15"/>
                </a:cxn>
                <a:cxn ang="0">
                  <a:pos x="17" y="17"/>
                </a:cxn>
                <a:cxn ang="0">
                  <a:pos x="14" y="19"/>
                </a:cxn>
                <a:cxn ang="0">
                  <a:pos x="12" y="22"/>
                </a:cxn>
                <a:cxn ang="0">
                  <a:pos x="10" y="25"/>
                </a:cxn>
                <a:cxn ang="0">
                  <a:pos x="8" y="27"/>
                </a:cxn>
                <a:cxn ang="0">
                  <a:pos x="6" y="29"/>
                </a:cxn>
                <a:cxn ang="0">
                  <a:pos x="4" y="31"/>
                </a:cxn>
                <a:cxn ang="0">
                  <a:pos x="3" y="33"/>
                </a:cxn>
                <a:cxn ang="0">
                  <a:pos x="2" y="35"/>
                </a:cxn>
                <a:cxn ang="0">
                  <a:pos x="1" y="37"/>
                </a:cxn>
                <a:cxn ang="0">
                  <a:pos x="1" y="39"/>
                </a:cxn>
                <a:cxn ang="0">
                  <a:pos x="1" y="41"/>
                </a:cxn>
                <a:cxn ang="0">
                  <a:pos x="1" y="42"/>
                </a:cxn>
                <a:cxn ang="0">
                  <a:pos x="1" y="44"/>
                </a:cxn>
                <a:cxn ang="0">
                  <a:pos x="0" y="47"/>
                </a:cxn>
                <a:cxn ang="0">
                  <a:pos x="1" y="49"/>
                </a:cxn>
                <a:cxn ang="0">
                  <a:pos x="2" y="51"/>
                </a:cxn>
                <a:cxn ang="0">
                  <a:pos x="3" y="53"/>
                </a:cxn>
                <a:cxn ang="0">
                  <a:pos x="4" y="54"/>
                </a:cxn>
                <a:cxn ang="0">
                  <a:pos x="6" y="56"/>
                </a:cxn>
                <a:cxn ang="0">
                  <a:pos x="7" y="58"/>
                </a:cxn>
                <a:cxn ang="0">
                  <a:pos x="9" y="59"/>
                </a:cxn>
                <a:cxn ang="0">
                  <a:pos x="11" y="59"/>
                </a:cxn>
                <a:cxn ang="0">
                  <a:pos x="16" y="61"/>
                </a:cxn>
              </a:cxnLst>
              <a:rect l="0" t="0" r="r" b="b"/>
              <a:pathLst>
                <a:path w="67" h="62">
                  <a:moveTo>
                    <a:pt x="66" y="0"/>
                  </a:moveTo>
                  <a:lnTo>
                    <a:pt x="56" y="3"/>
                  </a:lnTo>
                  <a:lnTo>
                    <a:pt x="51" y="3"/>
                  </a:lnTo>
                  <a:lnTo>
                    <a:pt x="47" y="4"/>
                  </a:lnTo>
                  <a:lnTo>
                    <a:pt x="44" y="4"/>
                  </a:lnTo>
                  <a:lnTo>
                    <a:pt x="40" y="5"/>
                  </a:lnTo>
                  <a:lnTo>
                    <a:pt x="36" y="6"/>
                  </a:lnTo>
                  <a:lnTo>
                    <a:pt x="33" y="8"/>
                  </a:lnTo>
                  <a:lnTo>
                    <a:pt x="30" y="9"/>
                  </a:lnTo>
                  <a:lnTo>
                    <a:pt x="27" y="11"/>
                  </a:lnTo>
                  <a:lnTo>
                    <a:pt x="25" y="12"/>
                  </a:lnTo>
                  <a:lnTo>
                    <a:pt x="23" y="14"/>
                  </a:lnTo>
                  <a:lnTo>
                    <a:pt x="20" y="15"/>
                  </a:lnTo>
                  <a:lnTo>
                    <a:pt x="17" y="17"/>
                  </a:lnTo>
                  <a:lnTo>
                    <a:pt x="14" y="19"/>
                  </a:lnTo>
                  <a:lnTo>
                    <a:pt x="12" y="22"/>
                  </a:lnTo>
                  <a:lnTo>
                    <a:pt x="10" y="25"/>
                  </a:lnTo>
                  <a:lnTo>
                    <a:pt x="8" y="27"/>
                  </a:lnTo>
                  <a:lnTo>
                    <a:pt x="6" y="29"/>
                  </a:lnTo>
                  <a:lnTo>
                    <a:pt x="4" y="31"/>
                  </a:lnTo>
                  <a:lnTo>
                    <a:pt x="3" y="33"/>
                  </a:lnTo>
                  <a:lnTo>
                    <a:pt x="2" y="35"/>
                  </a:lnTo>
                  <a:lnTo>
                    <a:pt x="1" y="37"/>
                  </a:lnTo>
                  <a:lnTo>
                    <a:pt x="1" y="39"/>
                  </a:lnTo>
                  <a:lnTo>
                    <a:pt x="1" y="41"/>
                  </a:lnTo>
                  <a:lnTo>
                    <a:pt x="1" y="42"/>
                  </a:lnTo>
                  <a:lnTo>
                    <a:pt x="1" y="44"/>
                  </a:lnTo>
                  <a:lnTo>
                    <a:pt x="0" y="47"/>
                  </a:lnTo>
                  <a:lnTo>
                    <a:pt x="1" y="49"/>
                  </a:lnTo>
                  <a:lnTo>
                    <a:pt x="2" y="51"/>
                  </a:lnTo>
                  <a:lnTo>
                    <a:pt x="3" y="53"/>
                  </a:lnTo>
                  <a:lnTo>
                    <a:pt x="4" y="54"/>
                  </a:lnTo>
                  <a:lnTo>
                    <a:pt x="6" y="56"/>
                  </a:lnTo>
                  <a:lnTo>
                    <a:pt x="7" y="58"/>
                  </a:lnTo>
                  <a:lnTo>
                    <a:pt x="9" y="59"/>
                  </a:lnTo>
                  <a:lnTo>
                    <a:pt x="11" y="59"/>
                  </a:lnTo>
                  <a:lnTo>
                    <a:pt x="16" y="6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8" name="SMARTInkAnnotation216"/>
            <p:cNvSpPr>
              <a:spLocks/>
            </p:cNvSpPr>
            <p:nvPr/>
          </p:nvSpPr>
          <p:spPr bwMode="auto">
            <a:xfrm>
              <a:off x="3698" y="2697"/>
              <a:ext cx="80" cy="52"/>
            </a:xfrm>
            <a:custGeom>
              <a:avLst/>
              <a:gdLst/>
              <a:ahLst/>
              <a:cxnLst>
                <a:cxn ang="0">
                  <a:pos x="71" y="13"/>
                </a:cxn>
                <a:cxn ang="0">
                  <a:pos x="70" y="11"/>
                </a:cxn>
                <a:cxn ang="0">
                  <a:pos x="67" y="10"/>
                </a:cxn>
                <a:cxn ang="0">
                  <a:pos x="64" y="8"/>
                </a:cxn>
                <a:cxn ang="0">
                  <a:pos x="59" y="3"/>
                </a:cxn>
                <a:cxn ang="0">
                  <a:pos x="56" y="2"/>
                </a:cxn>
                <a:cxn ang="0">
                  <a:pos x="52" y="1"/>
                </a:cxn>
                <a:cxn ang="0">
                  <a:pos x="46" y="1"/>
                </a:cxn>
                <a:cxn ang="0">
                  <a:pos x="37" y="0"/>
                </a:cxn>
                <a:cxn ang="0">
                  <a:pos x="30" y="2"/>
                </a:cxn>
                <a:cxn ang="0">
                  <a:pos x="24" y="4"/>
                </a:cxn>
                <a:cxn ang="0">
                  <a:pos x="17" y="5"/>
                </a:cxn>
                <a:cxn ang="0">
                  <a:pos x="12" y="7"/>
                </a:cxn>
                <a:cxn ang="0">
                  <a:pos x="8" y="9"/>
                </a:cxn>
                <a:cxn ang="0">
                  <a:pos x="4" y="10"/>
                </a:cxn>
                <a:cxn ang="0">
                  <a:pos x="2" y="12"/>
                </a:cxn>
                <a:cxn ang="0">
                  <a:pos x="0" y="16"/>
                </a:cxn>
                <a:cxn ang="0">
                  <a:pos x="0" y="18"/>
                </a:cxn>
                <a:cxn ang="0">
                  <a:pos x="3" y="21"/>
                </a:cxn>
                <a:cxn ang="0">
                  <a:pos x="8" y="24"/>
                </a:cxn>
                <a:cxn ang="0">
                  <a:pos x="12" y="25"/>
                </a:cxn>
                <a:cxn ang="0">
                  <a:pos x="17" y="25"/>
                </a:cxn>
                <a:cxn ang="0">
                  <a:pos x="26" y="26"/>
                </a:cxn>
                <a:cxn ang="0">
                  <a:pos x="32" y="26"/>
                </a:cxn>
                <a:cxn ang="0">
                  <a:pos x="39" y="28"/>
                </a:cxn>
                <a:cxn ang="0">
                  <a:pos x="46" y="30"/>
                </a:cxn>
                <a:cxn ang="0">
                  <a:pos x="52" y="30"/>
                </a:cxn>
                <a:cxn ang="0">
                  <a:pos x="57" y="31"/>
                </a:cxn>
                <a:cxn ang="0">
                  <a:pos x="62" y="32"/>
                </a:cxn>
                <a:cxn ang="0">
                  <a:pos x="68" y="35"/>
                </a:cxn>
                <a:cxn ang="0">
                  <a:pos x="75" y="40"/>
                </a:cxn>
                <a:cxn ang="0">
                  <a:pos x="76" y="42"/>
                </a:cxn>
                <a:cxn ang="0">
                  <a:pos x="77" y="44"/>
                </a:cxn>
                <a:cxn ang="0">
                  <a:pos x="79" y="45"/>
                </a:cxn>
                <a:cxn ang="0">
                  <a:pos x="79" y="47"/>
                </a:cxn>
              </a:cxnLst>
              <a:rect l="0" t="0" r="r" b="b"/>
              <a:pathLst>
                <a:path w="80" h="52">
                  <a:moveTo>
                    <a:pt x="71" y="16"/>
                  </a:moveTo>
                  <a:lnTo>
                    <a:pt x="71" y="13"/>
                  </a:lnTo>
                  <a:lnTo>
                    <a:pt x="71" y="12"/>
                  </a:lnTo>
                  <a:lnTo>
                    <a:pt x="70" y="11"/>
                  </a:lnTo>
                  <a:lnTo>
                    <a:pt x="68" y="11"/>
                  </a:lnTo>
                  <a:lnTo>
                    <a:pt x="67" y="10"/>
                  </a:lnTo>
                  <a:lnTo>
                    <a:pt x="66" y="9"/>
                  </a:lnTo>
                  <a:lnTo>
                    <a:pt x="64" y="8"/>
                  </a:lnTo>
                  <a:lnTo>
                    <a:pt x="63" y="6"/>
                  </a:lnTo>
                  <a:lnTo>
                    <a:pt x="59" y="3"/>
                  </a:lnTo>
                  <a:lnTo>
                    <a:pt x="58" y="2"/>
                  </a:lnTo>
                  <a:lnTo>
                    <a:pt x="56" y="2"/>
                  </a:lnTo>
                  <a:lnTo>
                    <a:pt x="54" y="1"/>
                  </a:lnTo>
                  <a:lnTo>
                    <a:pt x="52" y="1"/>
                  </a:lnTo>
                  <a:lnTo>
                    <a:pt x="49" y="1"/>
                  </a:lnTo>
                  <a:lnTo>
                    <a:pt x="46" y="1"/>
                  </a:lnTo>
                  <a:lnTo>
                    <a:pt x="40" y="0"/>
                  </a:lnTo>
                  <a:lnTo>
                    <a:pt x="37" y="0"/>
                  </a:lnTo>
                  <a:lnTo>
                    <a:pt x="34" y="1"/>
                  </a:lnTo>
                  <a:lnTo>
                    <a:pt x="30" y="2"/>
                  </a:lnTo>
                  <a:lnTo>
                    <a:pt x="27" y="3"/>
                  </a:lnTo>
                  <a:lnTo>
                    <a:pt x="24" y="4"/>
                  </a:lnTo>
                  <a:lnTo>
                    <a:pt x="20" y="4"/>
                  </a:lnTo>
                  <a:lnTo>
                    <a:pt x="17" y="5"/>
                  </a:lnTo>
                  <a:lnTo>
                    <a:pt x="14" y="5"/>
                  </a:lnTo>
                  <a:lnTo>
                    <a:pt x="12" y="7"/>
                  </a:lnTo>
                  <a:lnTo>
                    <a:pt x="10" y="8"/>
                  </a:lnTo>
                  <a:lnTo>
                    <a:pt x="8" y="9"/>
                  </a:lnTo>
                  <a:lnTo>
                    <a:pt x="6" y="9"/>
                  </a:lnTo>
                  <a:lnTo>
                    <a:pt x="4" y="10"/>
                  </a:lnTo>
                  <a:lnTo>
                    <a:pt x="3" y="10"/>
                  </a:lnTo>
                  <a:lnTo>
                    <a:pt x="2" y="12"/>
                  </a:lnTo>
                  <a:lnTo>
                    <a:pt x="0" y="15"/>
                  </a:lnTo>
                  <a:lnTo>
                    <a:pt x="0" y="16"/>
                  </a:lnTo>
                  <a:lnTo>
                    <a:pt x="0" y="17"/>
                  </a:lnTo>
                  <a:lnTo>
                    <a:pt x="0" y="18"/>
                  </a:lnTo>
                  <a:lnTo>
                    <a:pt x="1" y="19"/>
                  </a:lnTo>
                  <a:lnTo>
                    <a:pt x="3" y="21"/>
                  </a:lnTo>
                  <a:lnTo>
                    <a:pt x="5" y="23"/>
                  </a:lnTo>
                  <a:lnTo>
                    <a:pt x="8" y="24"/>
                  </a:lnTo>
                  <a:lnTo>
                    <a:pt x="10" y="24"/>
                  </a:lnTo>
                  <a:lnTo>
                    <a:pt x="12" y="25"/>
                  </a:lnTo>
                  <a:lnTo>
                    <a:pt x="14" y="25"/>
                  </a:lnTo>
                  <a:lnTo>
                    <a:pt x="17" y="25"/>
                  </a:lnTo>
                  <a:lnTo>
                    <a:pt x="20" y="25"/>
                  </a:lnTo>
                  <a:lnTo>
                    <a:pt x="26" y="26"/>
                  </a:lnTo>
                  <a:lnTo>
                    <a:pt x="29" y="26"/>
                  </a:lnTo>
                  <a:lnTo>
                    <a:pt x="32" y="26"/>
                  </a:lnTo>
                  <a:lnTo>
                    <a:pt x="36" y="27"/>
                  </a:lnTo>
                  <a:lnTo>
                    <a:pt x="39" y="28"/>
                  </a:lnTo>
                  <a:lnTo>
                    <a:pt x="42" y="29"/>
                  </a:lnTo>
                  <a:lnTo>
                    <a:pt x="46" y="30"/>
                  </a:lnTo>
                  <a:lnTo>
                    <a:pt x="49" y="30"/>
                  </a:lnTo>
                  <a:lnTo>
                    <a:pt x="52" y="30"/>
                  </a:lnTo>
                  <a:lnTo>
                    <a:pt x="54" y="30"/>
                  </a:lnTo>
                  <a:lnTo>
                    <a:pt x="57" y="31"/>
                  </a:lnTo>
                  <a:lnTo>
                    <a:pt x="59" y="31"/>
                  </a:lnTo>
                  <a:lnTo>
                    <a:pt x="62" y="32"/>
                  </a:lnTo>
                  <a:lnTo>
                    <a:pt x="65" y="33"/>
                  </a:lnTo>
                  <a:lnTo>
                    <a:pt x="68" y="35"/>
                  </a:lnTo>
                  <a:lnTo>
                    <a:pt x="70" y="36"/>
                  </a:lnTo>
                  <a:lnTo>
                    <a:pt x="75" y="40"/>
                  </a:lnTo>
                  <a:lnTo>
                    <a:pt x="75" y="41"/>
                  </a:lnTo>
                  <a:lnTo>
                    <a:pt x="76" y="42"/>
                  </a:lnTo>
                  <a:lnTo>
                    <a:pt x="76" y="43"/>
                  </a:lnTo>
                  <a:lnTo>
                    <a:pt x="77" y="44"/>
                  </a:lnTo>
                  <a:lnTo>
                    <a:pt x="78" y="45"/>
                  </a:lnTo>
                  <a:lnTo>
                    <a:pt x="79" y="45"/>
                  </a:lnTo>
                  <a:lnTo>
                    <a:pt x="79" y="46"/>
                  </a:lnTo>
                  <a:lnTo>
                    <a:pt x="79" y="47"/>
                  </a:lnTo>
                  <a:lnTo>
                    <a:pt x="76" y="5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19" name="SMARTInkAnnotation217"/>
            <p:cNvSpPr>
              <a:spLocks/>
            </p:cNvSpPr>
            <p:nvPr/>
          </p:nvSpPr>
          <p:spPr bwMode="auto">
            <a:xfrm>
              <a:off x="3845" y="2662"/>
              <a:ext cx="32" cy="67"/>
            </a:xfrm>
            <a:custGeom>
              <a:avLst/>
              <a:gdLst/>
              <a:ahLst/>
              <a:cxnLst>
                <a:cxn ang="0">
                  <a:pos x="31" y="0"/>
                </a:cxn>
                <a:cxn ang="0">
                  <a:pos x="28" y="8"/>
                </a:cxn>
                <a:cxn ang="0">
                  <a:pos x="27" y="11"/>
                </a:cxn>
                <a:cxn ang="0">
                  <a:pos x="25" y="15"/>
                </a:cxn>
                <a:cxn ang="0">
                  <a:pos x="22" y="22"/>
                </a:cxn>
                <a:cxn ang="0">
                  <a:pos x="16" y="35"/>
                </a:cxn>
                <a:cxn ang="0">
                  <a:pos x="0" y="66"/>
                </a:cxn>
              </a:cxnLst>
              <a:rect l="0" t="0" r="r" b="b"/>
              <a:pathLst>
                <a:path w="32" h="67">
                  <a:moveTo>
                    <a:pt x="31" y="0"/>
                  </a:moveTo>
                  <a:lnTo>
                    <a:pt x="28" y="8"/>
                  </a:lnTo>
                  <a:lnTo>
                    <a:pt x="27" y="11"/>
                  </a:lnTo>
                  <a:lnTo>
                    <a:pt x="25" y="15"/>
                  </a:lnTo>
                  <a:lnTo>
                    <a:pt x="22" y="22"/>
                  </a:lnTo>
                  <a:lnTo>
                    <a:pt x="16" y="35"/>
                  </a:lnTo>
                  <a:lnTo>
                    <a:pt x="0"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0" name="SMARTInkAnnotation218"/>
            <p:cNvSpPr>
              <a:spLocks/>
            </p:cNvSpPr>
            <p:nvPr/>
          </p:nvSpPr>
          <p:spPr bwMode="auto">
            <a:xfrm>
              <a:off x="3820" y="2707"/>
              <a:ext cx="97" cy="27"/>
            </a:xfrm>
            <a:custGeom>
              <a:avLst/>
              <a:gdLst/>
              <a:ahLst/>
              <a:cxnLst>
                <a:cxn ang="0">
                  <a:pos x="10" y="0"/>
                </a:cxn>
                <a:cxn ang="0">
                  <a:pos x="0" y="0"/>
                </a:cxn>
                <a:cxn ang="0">
                  <a:pos x="42" y="0"/>
                </a:cxn>
                <a:cxn ang="0">
                  <a:pos x="46" y="1"/>
                </a:cxn>
                <a:cxn ang="0">
                  <a:pos x="50" y="2"/>
                </a:cxn>
                <a:cxn ang="0">
                  <a:pos x="53" y="3"/>
                </a:cxn>
                <a:cxn ang="0">
                  <a:pos x="57" y="4"/>
                </a:cxn>
                <a:cxn ang="0">
                  <a:pos x="61" y="4"/>
                </a:cxn>
                <a:cxn ang="0">
                  <a:pos x="64" y="5"/>
                </a:cxn>
                <a:cxn ang="0">
                  <a:pos x="68" y="6"/>
                </a:cxn>
                <a:cxn ang="0">
                  <a:pos x="71" y="7"/>
                </a:cxn>
                <a:cxn ang="0">
                  <a:pos x="74" y="8"/>
                </a:cxn>
                <a:cxn ang="0">
                  <a:pos x="77" y="9"/>
                </a:cxn>
                <a:cxn ang="0">
                  <a:pos x="80" y="9"/>
                </a:cxn>
                <a:cxn ang="0">
                  <a:pos x="82" y="10"/>
                </a:cxn>
                <a:cxn ang="0">
                  <a:pos x="84" y="11"/>
                </a:cxn>
                <a:cxn ang="0">
                  <a:pos x="86" y="12"/>
                </a:cxn>
                <a:cxn ang="0">
                  <a:pos x="88" y="13"/>
                </a:cxn>
                <a:cxn ang="0">
                  <a:pos x="89" y="14"/>
                </a:cxn>
                <a:cxn ang="0">
                  <a:pos x="91" y="16"/>
                </a:cxn>
                <a:cxn ang="0">
                  <a:pos x="96" y="21"/>
                </a:cxn>
                <a:cxn ang="0">
                  <a:pos x="96" y="21"/>
                </a:cxn>
                <a:cxn ang="0">
                  <a:pos x="96" y="26"/>
                </a:cxn>
              </a:cxnLst>
              <a:rect l="0" t="0" r="r" b="b"/>
              <a:pathLst>
                <a:path w="97" h="27">
                  <a:moveTo>
                    <a:pt x="10" y="0"/>
                  </a:moveTo>
                  <a:lnTo>
                    <a:pt x="0" y="0"/>
                  </a:lnTo>
                  <a:lnTo>
                    <a:pt x="42" y="0"/>
                  </a:lnTo>
                  <a:lnTo>
                    <a:pt x="46" y="1"/>
                  </a:lnTo>
                  <a:lnTo>
                    <a:pt x="50" y="2"/>
                  </a:lnTo>
                  <a:lnTo>
                    <a:pt x="53" y="3"/>
                  </a:lnTo>
                  <a:lnTo>
                    <a:pt x="57" y="4"/>
                  </a:lnTo>
                  <a:lnTo>
                    <a:pt x="61" y="4"/>
                  </a:lnTo>
                  <a:lnTo>
                    <a:pt x="64" y="5"/>
                  </a:lnTo>
                  <a:lnTo>
                    <a:pt x="68" y="6"/>
                  </a:lnTo>
                  <a:lnTo>
                    <a:pt x="71" y="7"/>
                  </a:lnTo>
                  <a:lnTo>
                    <a:pt x="74" y="8"/>
                  </a:lnTo>
                  <a:lnTo>
                    <a:pt x="77" y="9"/>
                  </a:lnTo>
                  <a:lnTo>
                    <a:pt x="80" y="9"/>
                  </a:lnTo>
                  <a:lnTo>
                    <a:pt x="82" y="10"/>
                  </a:lnTo>
                  <a:lnTo>
                    <a:pt x="84" y="11"/>
                  </a:lnTo>
                  <a:lnTo>
                    <a:pt x="86" y="12"/>
                  </a:lnTo>
                  <a:lnTo>
                    <a:pt x="88" y="13"/>
                  </a:lnTo>
                  <a:lnTo>
                    <a:pt x="89" y="14"/>
                  </a:lnTo>
                  <a:lnTo>
                    <a:pt x="91" y="16"/>
                  </a:lnTo>
                  <a:lnTo>
                    <a:pt x="96" y="21"/>
                  </a:lnTo>
                  <a:lnTo>
                    <a:pt x="96" y="2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1" name="SMARTInkAnnotation219"/>
            <p:cNvSpPr>
              <a:spLocks/>
            </p:cNvSpPr>
            <p:nvPr/>
          </p:nvSpPr>
          <p:spPr bwMode="auto">
            <a:xfrm>
              <a:off x="3942" y="2692"/>
              <a:ext cx="6" cy="1"/>
            </a:xfrm>
            <a:custGeom>
              <a:avLst/>
              <a:gdLst/>
              <a:ahLst/>
              <a:cxnLst>
                <a:cxn ang="0">
                  <a:pos x="5" y="0"/>
                </a:cxn>
                <a:cxn ang="0">
                  <a:pos x="0" y="0"/>
                </a:cxn>
              </a:cxnLst>
              <a:rect l="0" t="0" r="r" b="b"/>
              <a:pathLst>
                <a:path w="6" h="1">
                  <a:moveTo>
                    <a:pt x="5" y="0"/>
                  </a:moveTo>
                  <a:lnTo>
                    <a:pt x="0"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2" name="SMARTInkAnnotation220"/>
            <p:cNvSpPr>
              <a:spLocks/>
            </p:cNvSpPr>
            <p:nvPr/>
          </p:nvSpPr>
          <p:spPr bwMode="auto">
            <a:xfrm>
              <a:off x="3962" y="2682"/>
              <a:ext cx="67" cy="56"/>
            </a:xfrm>
            <a:custGeom>
              <a:avLst/>
              <a:gdLst/>
              <a:ahLst/>
              <a:cxnLst>
                <a:cxn ang="0">
                  <a:pos x="15" y="20"/>
                </a:cxn>
                <a:cxn ang="0">
                  <a:pos x="13" y="23"/>
                </a:cxn>
                <a:cxn ang="0">
                  <a:pos x="11" y="24"/>
                </a:cxn>
                <a:cxn ang="0">
                  <a:pos x="10" y="24"/>
                </a:cxn>
                <a:cxn ang="0">
                  <a:pos x="8" y="25"/>
                </a:cxn>
                <a:cxn ang="0">
                  <a:pos x="7" y="26"/>
                </a:cxn>
                <a:cxn ang="0">
                  <a:pos x="7" y="27"/>
                </a:cxn>
                <a:cxn ang="0">
                  <a:pos x="5" y="30"/>
                </a:cxn>
                <a:cxn ang="0">
                  <a:pos x="5" y="31"/>
                </a:cxn>
                <a:cxn ang="0">
                  <a:pos x="4" y="32"/>
                </a:cxn>
                <a:cxn ang="0">
                  <a:pos x="3" y="33"/>
                </a:cxn>
                <a:cxn ang="0">
                  <a:pos x="2" y="34"/>
                </a:cxn>
                <a:cxn ang="0">
                  <a:pos x="1" y="36"/>
                </a:cxn>
                <a:cxn ang="0">
                  <a:pos x="1" y="38"/>
                </a:cxn>
                <a:cxn ang="0">
                  <a:pos x="1" y="39"/>
                </a:cxn>
                <a:cxn ang="0">
                  <a:pos x="0" y="41"/>
                </a:cxn>
                <a:cxn ang="0">
                  <a:pos x="0" y="42"/>
                </a:cxn>
                <a:cxn ang="0">
                  <a:pos x="1" y="44"/>
                </a:cxn>
                <a:cxn ang="0">
                  <a:pos x="2" y="44"/>
                </a:cxn>
                <a:cxn ang="0">
                  <a:pos x="3" y="45"/>
                </a:cxn>
                <a:cxn ang="0">
                  <a:pos x="4" y="46"/>
                </a:cxn>
                <a:cxn ang="0">
                  <a:pos x="6" y="47"/>
                </a:cxn>
                <a:cxn ang="0">
                  <a:pos x="7" y="48"/>
                </a:cxn>
                <a:cxn ang="0">
                  <a:pos x="9" y="49"/>
                </a:cxn>
                <a:cxn ang="0">
                  <a:pos x="10" y="50"/>
                </a:cxn>
                <a:cxn ang="0">
                  <a:pos x="12" y="50"/>
                </a:cxn>
                <a:cxn ang="0">
                  <a:pos x="14" y="51"/>
                </a:cxn>
                <a:cxn ang="0">
                  <a:pos x="17" y="52"/>
                </a:cxn>
                <a:cxn ang="0">
                  <a:pos x="20" y="53"/>
                </a:cxn>
                <a:cxn ang="0">
                  <a:pos x="22" y="54"/>
                </a:cxn>
                <a:cxn ang="0">
                  <a:pos x="24" y="55"/>
                </a:cxn>
                <a:cxn ang="0">
                  <a:pos x="27" y="55"/>
                </a:cxn>
                <a:cxn ang="0">
                  <a:pos x="29" y="55"/>
                </a:cxn>
                <a:cxn ang="0">
                  <a:pos x="32" y="54"/>
                </a:cxn>
                <a:cxn ang="0">
                  <a:pos x="35" y="53"/>
                </a:cxn>
                <a:cxn ang="0">
                  <a:pos x="37" y="52"/>
                </a:cxn>
                <a:cxn ang="0">
                  <a:pos x="40" y="50"/>
                </a:cxn>
                <a:cxn ang="0">
                  <a:pos x="42" y="49"/>
                </a:cxn>
                <a:cxn ang="0">
                  <a:pos x="44" y="47"/>
                </a:cxn>
                <a:cxn ang="0">
                  <a:pos x="46" y="46"/>
                </a:cxn>
                <a:cxn ang="0">
                  <a:pos x="47" y="44"/>
                </a:cxn>
                <a:cxn ang="0">
                  <a:pos x="49" y="42"/>
                </a:cxn>
                <a:cxn ang="0">
                  <a:pos x="51" y="39"/>
                </a:cxn>
                <a:cxn ang="0">
                  <a:pos x="53" y="36"/>
                </a:cxn>
                <a:cxn ang="0">
                  <a:pos x="54" y="33"/>
                </a:cxn>
                <a:cxn ang="0">
                  <a:pos x="58" y="27"/>
                </a:cxn>
                <a:cxn ang="0">
                  <a:pos x="59" y="24"/>
                </a:cxn>
                <a:cxn ang="0">
                  <a:pos x="61" y="22"/>
                </a:cxn>
                <a:cxn ang="0">
                  <a:pos x="63" y="20"/>
                </a:cxn>
                <a:cxn ang="0">
                  <a:pos x="64" y="18"/>
                </a:cxn>
                <a:cxn ang="0">
                  <a:pos x="65" y="16"/>
                </a:cxn>
                <a:cxn ang="0">
                  <a:pos x="65" y="14"/>
                </a:cxn>
                <a:cxn ang="0">
                  <a:pos x="65" y="12"/>
                </a:cxn>
                <a:cxn ang="0">
                  <a:pos x="66" y="10"/>
                </a:cxn>
                <a:cxn ang="0">
                  <a:pos x="66" y="9"/>
                </a:cxn>
                <a:cxn ang="0">
                  <a:pos x="66" y="7"/>
                </a:cxn>
                <a:cxn ang="0">
                  <a:pos x="66" y="0"/>
                </a:cxn>
              </a:cxnLst>
              <a:rect l="0" t="0" r="r" b="b"/>
              <a:pathLst>
                <a:path w="67" h="56">
                  <a:moveTo>
                    <a:pt x="15" y="20"/>
                  </a:moveTo>
                  <a:lnTo>
                    <a:pt x="13" y="23"/>
                  </a:lnTo>
                  <a:lnTo>
                    <a:pt x="11" y="24"/>
                  </a:lnTo>
                  <a:lnTo>
                    <a:pt x="10" y="24"/>
                  </a:lnTo>
                  <a:lnTo>
                    <a:pt x="8" y="25"/>
                  </a:lnTo>
                  <a:lnTo>
                    <a:pt x="7" y="26"/>
                  </a:lnTo>
                  <a:lnTo>
                    <a:pt x="7" y="27"/>
                  </a:lnTo>
                  <a:lnTo>
                    <a:pt x="5" y="30"/>
                  </a:lnTo>
                  <a:lnTo>
                    <a:pt x="5" y="31"/>
                  </a:lnTo>
                  <a:lnTo>
                    <a:pt x="4" y="32"/>
                  </a:lnTo>
                  <a:lnTo>
                    <a:pt x="3" y="33"/>
                  </a:lnTo>
                  <a:lnTo>
                    <a:pt x="2" y="34"/>
                  </a:lnTo>
                  <a:lnTo>
                    <a:pt x="1" y="36"/>
                  </a:lnTo>
                  <a:lnTo>
                    <a:pt x="1" y="38"/>
                  </a:lnTo>
                  <a:lnTo>
                    <a:pt x="1" y="39"/>
                  </a:lnTo>
                  <a:lnTo>
                    <a:pt x="0" y="41"/>
                  </a:lnTo>
                  <a:lnTo>
                    <a:pt x="0" y="42"/>
                  </a:lnTo>
                  <a:lnTo>
                    <a:pt x="1" y="44"/>
                  </a:lnTo>
                  <a:lnTo>
                    <a:pt x="2" y="44"/>
                  </a:lnTo>
                  <a:lnTo>
                    <a:pt x="3" y="45"/>
                  </a:lnTo>
                  <a:lnTo>
                    <a:pt x="4" y="46"/>
                  </a:lnTo>
                  <a:lnTo>
                    <a:pt x="6" y="47"/>
                  </a:lnTo>
                  <a:lnTo>
                    <a:pt x="7" y="48"/>
                  </a:lnTo>
                  <a:lnTo>
                    <a:pt x="9" y="49"/>
                  </a:lnTo>
                  <a:lnTo>
                    <a:pt x="10" y="50"/>
                  </a:lnTo>
                  <a:lnTo>
                    <a:pt x="12" y="50"/>
                  </a:lnTo>
                  <a:lnTo>
                    <a:pt x="14" y="51"/>
                  </a:lnTo>
                  <a:lnTo>
                    <a:pt x="17" y="52"/>
                  </a:lnTo>
                  <a:lnTo>
                    <a:pt x="20" y="53"/>
                  </a:lnTo>
                  <a:lnTo>
                    <a:pt x="22" y="54"/>
                  </a:lnTo>
                  <a:lnTo>
                    <a:pt x="24" y="55"/>
                  </a:lnTo>
                  <a:lnTo>
                    <a:pt x="27" y="55"/>
                  </a:lnTo>
                  <a:lnTo>
                    <a:pt x="29" y="55"/>
                  </a:lnTo>
                  <a:lnTo>
                    <a:pt x="32" y="54"/>
                  </a:lnTo>
                  <a:lnTo>
                    <a:pt x="35" y="53"/>
                  </a:lnTo>
                  <a:lnTo>
                    <a:pt x="37" y="52"/>
                  </a:lnTo>
                  <a:lnTo>
                    <a:pt x="40" y="50"/>
                  </a:lnTo>
                  <a:lnTo>
                    <a:pt x="42" y="49"/>
                  </a:lnTo>
                  <a:lnTo>
                    <a:pt x="44" y="47"/>
                  </a:lnTo>
                  <a:lnTo>
                    <a:pt x="46" y="46"/>
                  </a:lnTo>
                  <a:lnTo>
                    <a:pt x="47" y="44"/>
                  </a:lnTo>
                  <a:lnTo>
                    <a:pt x="49" y="42"/>
                  </a:lnTo>
                  <a:lnTo>
                    <a:pt x="51" y="39"/>
                  </a:lnTo>
                  <a:lnTo>
                    <a:pt x="53" y="36"/>
                  </a:lnTo>
                  <a:lnTo>
                    <a:pt x="54" y="33"/>
                  </a:lnTo>
                  <a:lnTo>
                    <a:pt x="58" y="27"/>
                  </a:lnTo>
                  <a:lnTo>
                    <a:pt x="59" y="24"/>
                  </a:lnTo>
                  <a:lnTo>
                    <a:pt x="61" y="22"/>
                  </a:lnTo>
                  <a:lnTo>
                    <a:pt x="63" y="20"/>
                  </a:lnTo>
                  <a:lnTo>
                    <a:pt x="64" y="18"/>
                  </a:lnTo>
                  <a:lnTo>
                    <a:pt x="65" y="16"/>
                  </a:lnTo>
                  <a:lnTo>
                    <a:pt x="65" y="14"/>
                  </a:lnTo>
                  <a:lnTo>
                    <a:pt x="65" y="12"/>
                  </a:lnTo>
                  <a:lnTo>
                    <a:pt x="66" y="10"/>
                  </a:lnTo>
                  <a:lnTo>
                    <a:pt x="66" y="9"/>
                  </a:lnTo>
                  <a:lnTo>
                    <a:pt x="66" y="7"/>
                  </a:lnTo>
                  <a:lnTo>
                    <a:pt x="6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3" name="SMARTInkAnnotation221"/>
            <p:cNvSpPr>
              <a:spLocks/>
            </p:cNvSpPr>
            <p:nvPr/>
          </p:nvSpPr>
          <p:spPr bwMode="auto">
            <a:xfrm>
              <a:off x="4013" y="2700"/>
              <a:ext cx="113" cy="54"/>
            </a:xfrm>
            <a:custGeom>
              <a:avLst/>
              <a:gdLst/>
              <a:ahLst/>
              <a:cxnLst>
                <a:cxn ang="0">
                  <a:pos x="0" y="28"/>
                </a:cxn>
                <a:cxn ang="0">
                  <a:pos x="8" y="22"/>
                </a:cxn>
                <a:cxn ang="0">
                  <a:pos x="11" y="20"/>
                </a:cxn>
                <a:cxn ang="0">
                  <a:pos x="13" y="18"/>
                </a:cxn>
                <a:cxn ang="0">
                  <a:pos x="16" y="16"/>
                </a:cxn>
                <a:cxn ang="0">
                  <a:pos x="18" y="14"/>
                </a:cxn>
                <a:cxn ang="0">
                  <a:pos x="21" y="13"/>
                </a:cxn>
                <a:cxn ang="0">
                  <a:pos x="24" y="11"/>
                </a:cxn>
                <a:cxn ang="0">
                  <a:pos x="31" y="7"/>
                </a:cxn>
                <a:cxn ang="0">
                  <a:pos x="44" y="1"/>
                </a:cxn>
                <a:cxn ang="0">
                  <a:pos x="47" y="0"/>
                </a:cxn>
                <a:cxn ang="0">
                  <a:pos x="51" y="0"/>
                </a:cxn>
                <a:cxn ang="0">
                  <a:pos x="54" y="1"/>
                </a:cxn>
                <a:cxn ang="0">
                  <a:pos x="57" y="1"/>
                </a:cxn>
                <a:cxn ang="0">
                  <a:pos x="61" y="2"/>
                </a:cxn>
                <a:cxn ang="0">
                  <a:pos x="64" y="2"/>
                </a:cxn>
                <a:cxn ang="0">
                  <a:pos x="68" y="3"/>
                </a:cxn>
                <a:cxn ang="0">
                  <a:pos x="71" y="5"/>
                </a:cxn>
                <a:cxn ang="0">
                  <a:pos x="74" y="8"/>
                </a:cxn>
                <a:cxn ang="0">
                  <a:pos x="77" y="10"/>
                </a:cxn>
                <a:cxn ang="0">
                  <a:pos x="80" y="12"/>
                </a:cxn>
                <a:cxn ang="0">
                  <a:pos x="82" y="14"/>
                </a:cxn>
                <a:cxn ang="0">
                  <a:pos x="84" y="16"/>
                </a:cxn>
                <a:cxn ang="0">
                  <a:pos x="87" y="17"/>
                </a:cxn>
                <a:cxn ang="0">
                  <a:pos x="90" y="19"/>
                </a:cxn>
                <a:cxn ang="0">
                  <a:pos x="93" y="21"/>
                </a:cxn>
                <a:cxn ang="0">
                  <a:pos x="95" y="24"/>
                </a:cxn>
                <a:cxn ang="0">
                  <a:pos x="97" y="27"/>
                </a:cxn>
                <a:cxn ang="0">
                  <a:pos x="99" y="30"/>
                </a:cxn>
                <a:cxn ang="0">
                  <a:pos x="101" y="33"/>
                </a:cxn>
                <a:cxn ang="0">
                  <a:pos x="103" y="37"/>
                </a:cxn>
                <a:cxn ang="0">
                  <a:pos x="105" y="39"/>
                </a:cxn>
                <a:cxn ang="0">
                  <a:pos x="106" y="42"/>
                </a:cxn>
                <a:cxn ang="0">
                  <a:pos x="108" y="44"/>
                </a:cxn>
                <a:cxn ang="0">
                  <a:pos x="109" y="46"/>
                </a:cxn>
                <a:cxn ang="0">
                  <a:pos x="110" y="48"/>
                </a:cxn>
                <a:cxn ang="0">
                  <a:pos x="112" y="53"/>
                </a:cxn>
              </a:cxnLst>
              <a:rect l="0" t="0" r="r" b="b"/>
              <a:pathLst>
                <a:path w="113" h="54">
                  <a:moveTo>
                    <a:pt x="0" y="28"/>
                  </a:moveTo>
                  <a:lnTo>
                    <a:pt x="8" y="22"/>
                  </a:lnTo>
                  <a:lnTo>
                    <a:pt x="11" y="20"/>
                  </a:lnTo>
                  <a:lnTo>
                    <a:pt x="13" y="18"/>
                  </a:lnTo>
                  <a:lnTo>
                    <a:pt x="16" y="16"/>
                  </a:lnTo>
                  <a:lnTo>
                    <a:pt x="18" y="14"/>
                  </a:lnTo>
                  <a:lnTo>
                    <a:pt x="21" y="13"/>
                  </a:lnTo>
                  <a:lnTo>
                    <a:pt x="24" y="11"/>
                  </a:lnTo>
                  <a:lnTo>
                    <a:pt x="31" y="7"/>
                  </a:lnTo>
                  <a:lnTo>
                    <a:pt x="44" y="1"/>
                  </a:lnTo>
                  <a:lnTo>
                    <a:pt x="47" y="0"/>
                  </a:lnTo>
                  <a:lnTo>
                    <a:pt x="51" y="0"/>
                  </a:lnTo>
                  <a:lnTo>
                    <a:pt x="54" y="1"/>
                  </a:lnTo>
                  <a:lnTo>
                    <a:pt x="57" y="1"/>
                  </a:lnTo>
                  <a:lnTo>
                    <a:pt x="61" y="2"/>
                  </a:lnTo>
                  <a:lnTo>
                    <a:pt x="64" y="2"/>
                  </a:lnTo>
                  <a:lnTo>
                    <a:pt x="68" y="3"/>
                  </a:lnTo>
                  <a:lnTo>
                    <a:pt x="71" y="5"/>
                  </a:lnTo>
                  <a:lnTo>
                    <a:pt x="74" y="8"/>
                  </a:lnTo>
                  <a:lnTo>
                    <a:pt x="77" y="10"/>
                  </a:lnTo>
                  <a:lnTo>
                    <a:pt x="80" y="12"/>
                  </a:lnTo>
                  <a:lnTo>
                    <a:pt x="82" y="14"/>
                  </a:lnTo>
                  <a:lnTo>
                    <a:pt x="84" y="16"/>
                  </a:lnTo>
                  <a:lnTo>
                    <a:pt x="87" y="17"/>
                  </a:lnTo>
                  <a:lnTo>
                    <a:pt x="90" y="19"/>
                  </a:lnTo>
                  <a:lnTo>
                    <a:pt x="93" y="21"/>
                  </a:lnTo>
                  <a:lnTo>
                    <a:pt x="95" y="24"/>
                  </a:lnTo>
                  <a:lnTo>
                    <a:pt x="97" y="27"/>
                  </a:lnTo>
                  <a:lnTo>
                    <a:pt x="99" y="30"/>
                  </a:lnTo>
                  <a:lnTo>
                    <a:pt x="101" y="33"/>
                  </a:lnTo>
                  <a:lnTo>
                    <a:pt x="103" y="37"/>
                  </a:lnTo>
                  <a:lnTo>
                    <a:pt x="105" y="39"/>
                  </a:lnTo>
                  <a:lnTo>
                    <a:pt x="106" y="42"/>
                  </a:lnTo>
                  <a:lnTo>
                    <a:pt x="108" y="44"/>
                  </a:lnTo>
                  <a:lnTo>
                    <a:pt x="109" y="46"/>
                  </a:lnTo>
                  <a:lnTo>
                    <a:pt x="110" y="48"/>
                  </a:lnTo>
                  <a:lnTo>
                    <a:pt x="112" y="5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4" name="SMARTInkAnnotation222"/>
            <p:cNvSpPr>
              <a:spLocks/>
            </p:cNvSpPr>
            <p:nvPr/>
          </p:nvSpPr>
          <p:spPr bwMode="auto">
            <a:xfrm>
              <a:off x="4196" y="2753"/>
              <a:ext cx="11" cy="6"/>
            </a:xfrm>
            <a:custGeom>
              <a:avLst/>
              <a:gdLst/>
              <a:ahLst/>
              <a:cxnLst>
                <a:cxn ang="0">
                  <a:pos x="0" y="0"/>
                </a:cxn>
                <a:cxn ang="0">
                  <a:pos x="10" y="5"/>
                </a:cxn>
              </a:cxnLst>
              <a:rect l="0" t="0" r="r" b="b"/>
              <a:pathLst>
                <a:path w="11" h="6">
                  <a:moveTo>
                    <a:pt x="0" y="0"/>
                  </a:moveTo>
                  <a:lnTo>
                    <a:pt x="10"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5" name="SMARTInkAnnotation223"/>
            <p:cNvSpPr>
              <a:spLocks/>
            </p:cNvSpPr>
            <p:nvPr/>
          </p:nvSpPr>
          <p:spPr bwMode="auto">
            <a:xfrm>
              <a:off x="1773" y="2113"/>
              <a:ext cx="12" cy="6"/>
            </a:xfrm>
            <a:custGeom>
              <a:avLst/>
              <a:gdLst/>
              <a:ahLst/>
              <a:cxnLst>
                <a:cxn ang="0">
                  <a:pos x="0" y="0"/>
                </a:cxn>
                <a:cxn ang="0">
                  <a:pos x="3" y="0"/>
                </a:cxn>
                <a:cxn ang="0">
                  <a:pos x="4" y="0"/>
                </a:cxn>
                <a:cxn ang="0">
                  <a:pos x="4" y="1"/>
                </a:cxn>
                <a:cxn ang="0">
                  <a:pos x="5" y="2"/>
                </a:cxn>
                <a:cxn ang="0">
                  <a:pos x="6" y="3"/>
                </a:cxn>
                <a:cxn ang="0">
                  <a:pos x="7" y="4"/>
                </a:cxn>
                <a:cxn ang="0">
                  <a:pos x="11" y="5"/>
                </a:cxn>
              </a:cxnLst>
              <a:rect l="0" t="0" r="r" b="b"/>
              <a:pathLst>
                <a:path w="12" h="6">
                  <a:moveTo>
                    <a:pt x="0" y="0"/>
                  </a:moveTo>
                  <a:lnTo>
                    <a:pt x="3" y="0"/>
                  </a:lnTo>
                  <a:lnTo>
                    <a:pt x="4" y="0"/>
                  </a:lnTo>
                  <a:lnTo>
                    <a:pt x="4" y="1"/>
                  </a:lnTo>
                  <a:lnTo>
                    <a:pt x="5" y="2"/>
                  </a:lnTo>
                  <a:lnTo>
                    <a:pt x="6" y="3"/>
                  </a:lnTo>
                  <a:lnTo>
                    <a:pt x="7" y="4"/>
                  </a:lnTo>
                  <a:lnTo>
                    <a:pt x="11"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28726" name="SMARTInkAnnotation224"/>
            <p:cNvSpPr>
              <a:spLocks/>
            </p:cNvSpPr>
            <p:nvPr/>
          </p:nvSpPr>
          <p:spPr bwMode="auto">
            <a:xfrm>
              <a:off x="1824" y="2087"/>
              <a:ext cx="6" cy="6"/>
            </a:xfrm>
            <a:custGeom>
              <a:avLst/>
              <a:gdLst/>
              <a:ahLst/>
              <a:cxnLst>
                <a:cxn ang="0">
                  <a:pos x="0" y="5"/>
                </a:cxn>
                <a:cxn ang="0">
                  <a:pos x="5" y="0"/>
                </a:cxn>
                <a:cxn ang="0">
                  <a:pos x="5" y="0"/>
                </a:cxn>
                <a:cxn ang="0">
                  <a:pos x="5" y="5"/>
                </a:cxn>
              </a:cxnLst>
              <a:rect l="0" t="0" r="r" b="b"/>
              <a:pathLst>
                <a:path w="6" h="6">
                  <a:moveTo>
                    <a:pt x="0" y="5"/>
                  </a:moveTo>
                  <a:lnTo>
                    <a:pt x="5" y="0"/>
                  </a:lnTo>
                  <a:lnTo>
                    <a:pt x="5"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grpSp>
    </p:spTree>
  </p:cSld>
  <p:clrMapOvr>
    <a:masterClrMapping/>
  </p:clrMapOvr>
  <p:transition>
    <p:fade/>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8229600" cy="5334000"/>
          </a:xfrm>
        </p:spPr>
        <p:txBody>
          <a:bodyPr>
            <a:normAutofit fontScale="70000" lnSpcReduction="20000"/>
          </a:bodyPr>
          <a:lstStyle/>
          <a:p>
            <a:pPr marL="274320" indent="-274320" fontAlgn="auto">
              <a:spcAft>
                <a:spcPts val="0"/>
              </a:spcAft>
              <a:buFont typeface="Wingdings 2"/>
              <a:buNone/>
              <a:defRPr/>
            </a:pPr>
            <a:r>
              <a:rPr lang="en-GB" b="1" dirty="0" smtClean="0"/>
              <a:t>"But someone still was yelling out and stumbling</a:t>
            </a:r>
          </a:p>
          <a:p>
            <a:pPr marL="274320" indent="-274320" fontAlgn="auto">
              <a:spcAft>
                <a:spcPts val="0"/>
              </a:spcAft>
              <a:buFont typeface="Wingdings 2"/>
              <a:buNone/>
              <a:defRPr/>
            </a:pPr>
            <a:r>
              <a:rPr lang="en-GB" b="1" dirty="0" smtClean="0"/>
              <a:t>And </a:t>
            </a:r>
            <a:r>
              <a:rPr lang="en-GB" b="1" dirty="0" err="1" smtClean="0"/>
              <a:t>flound'ring</a:t>
            </a:r>
            <a:r>
              <a:rPr lang="en-GB" b="1" dirty="0" smtClean="0"/>
              <a:t> like a man in fire or lime..." </a:t>
            </a:r>
            <a:r>
              <a:rPr lang="en-GB" dirty="0" smtClean="0"/>
              <a:t>(11-12)</a:t>
            </a:r>
          </a:p>
          <a:p>
            <a:pPr marL="274320" indent="-274320" fontAlgn="auto">
              <a:spcAft>
                <a:spcPts val="0"/>
              </a:spcAft>
              <a:buFont typeface="Wingdings 2"/>
              <a:buChar char=""/>
              <a:defRPr/>
            </a:pPr>
            <a:r>
              <a:rPr lang="en-GB" dirty="0" smtClean="0"/>
              <a:t>Lime, or quicklime, is a chemical compound that can burn through the human body (sort of like fire). Referring to death by fire or lime allows Owen to describe the horrors of gassing as both natural and unnatural suffering…it's like fire and lime-burns combined.</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r>
              <a:rPr lang="en-GB" b="1" dirty="0" smtClean="0"/>
              <a:t>"In all my dreams, before my helpless sight,</a:t>
            </a:r>
          </a:p>
          <a:p>
            <a:pPr marL="274320" indent="-274320" fontAlgn="auto">
              <a:spcAft>
                <a:spcPts val="0"/>
              </a:spcAft>
              <a:buFont typeface="Wingdings 2"/>
              <a:buNone/>
              <a:defRPr/>
            </a:pPr>
            <a:r>
              <a:rPr lang="en-GB" b="1" dirty="0" smtClean="0"/>
              <a:t>He plunges at me, guttering, choking, drowning."</a:t>
            </a:r>
            <a:r>
              <a:rPr lang="en-GB" dirty="0" smtClean="0"/>
              <a:t> (15-16)</a:t>
            </a:r>
          </a:p>
          <a:p>
            <a:pPr marL="274320" indent="-274320" fontAlgn="auto">
              <a:spcAft>
                <a:spcPts val="0"/>
              </a:spcAft>
              <a:buFont typeface="Wingdings 2"/>
              <a:buChar char=""/>
              <a:defRPr/>
            </a:pPr>
            <a:r>
              <a:rPr lang="en-GB" dirty="0" smtClean="0"/>
              <a:t>Because the trio of verbs in line 17 are gerunds (verb forms that end in –</a:t>
            </a:r>
            <a:r>
              <a:rPr lang="en-GB" dirty="0" err="1" smtClean="0"/>
              <a:t>ing</a:t>
            </a:r>
            <a:r>
              <a:rPr lang="en-GB" dirty="0" smtClean="0"/>
              <a:t>), we get the sense that the action is in the present tense. The speaker's comrade dies over and over in his dream, making the suffering of wartime casualties never-ending.</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"…the white eyes writhing in his face,</a:t>
            </a:r>
          </a:p>
          <a:p>
            <a:pPr marL="274320" indent="-274320" fontAlgn="auto">
              <a:spcAft>
                <a:spcPts val="0"/>
              </a:spcAft>
              <a:buFont typeface="Wingdings 2"/>
              <a:buNone/>
              <a:defRPr/>
            </a:pPr>
            <a:r>
              <a:rPr lang="en-GB" b="1" dirty="0" smtClean="0"/>
              <a:t>His hanging face, like a devil's sick of sin;" </a:t>
            </a:r>
            <a:r>
              <a:rPr lang="en-GB" dirty="0" smtClean="0"/>
              <a:t>(17-18)</a:t>
            </a:r>
          </a:p>
          <a:p>
            <a:pPr marL="274320" indent="-274320" fontAlgn="auto">
              <a:spcAft>
                <a:spcPts val="0"/>
              </a:spcAft>
              <a:buFont typeface="Wingdings 2"/>
              <a:buChar char=""/>
              <a:defRPr/>
            </a:pPr>
            <a:r>
              <a:rPr lang="en-GB" dirty="0" smtClean="0"/>
              <a:t>The man described here seems almost inhuman…as if the physical effects of gassing can transform his body into a version of hell on earth. His very face begins to melt off of him.</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endParaRPr lang="en-GB" dirty="0"/>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SUFFERING</a:t>
            </a:r>
            <a:endParaRPr lang="en-GB" b="1"/>
          </a:p>
        </p:txBody>
      </p:sp>
    </p:spTree>
  </p:cSld>
  <p:clrMapOvr>
    <a:masterClrMapping/>
  </p:clrMapOvr>
  <p:transition>
    <p:fade/>
  </p:transition>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8229600" cy="4929188"/>
          </a:xfrm>
        </p:spPr>
        <p:txBody>
          <a:bodyPr>
            <a:normAutofit fontScale="62500" lnSpcReduction="20000"/>
          </a:bodyPr>
          <a:lstStyle/>
          <a:p>
            <a:pPr marL="274320" indent="-274320" fontAlgn="auto">
              <a:spcAft>
                <a:spcPts val="0"/>
              </a:spcAft>
              <a:buFont typeface="Wingdings 2"/>
              <a:buNone/>
              <a:defRPr/>
            </a:pPr>
            <a:r>
              <a:rPr lang="en-GB" b="1" dirty="0" smtClean="0"/>
              <a:t>"If you could hear, at every jolt, the blood</a:t>
            </a:r>
          </a:p>
          <a:p>
            <a:pPr marL="274320" indent="-274320" fontAlgn="auto">
              <a:spcAft>
                <a:spcPts val="0"/>
              </a:spcAft>
              <a:buFont typeface="Wingdings 2"/>
              <a:buNone/>
              <a:defRPr/>
            </a:pPr>
            <a:r>
              <a:rPr lang="en-GB" b="1" dirty="0" smtClean="0"/>
              <a:t>Come gargling from the froth-corrupted lungs,</a:t>
            </a:r>
          </a:p>
          <a:p>
            <a:pPr marL="274320" indent="-274320" fontAlgn="auto">
              <a:spcAft>
                <a:spcPts val="0"/>
              </a:spcAft>
              <a:buFont typeface="Wingdings 2"/>
              <a:buNone/>
              <a:defRPr/>
            </a:pPr>
            <a:r>
              <a:rPr lang="en-GB" b="1" dirty="0" smtClean="0"/>
              <a:t>Obscene as cancer, bitter as the cud</a:t>
            </a:r>
          </a:p>
          <a:p>
            <a:pPr marL="274320" indent="-274320" fontAlgn="auto">
              <a:spcAft>
                <a:spcPts val="0"/>
              </a:spcAft>
              <a:buFont typeface="Wingdings 2"/>
              <a:buNone/>
              <a:defRPr/>
            </a:pPr>
            <a:r>
              <a:rPr lang="en-GB" b="1" dirty="0" smtClean="0"/>
              <a:t>Of vile, incurable sores on innocent tongues,—" (21-24)</a:t>
            </a:r>
          </a:p>
          <a:p>
            <a:pPr marL="274320" indent="-274320" fontAlgn="auto">
              <a:spcAft>
                <a:spcPts val="0"/>
              </a:spcAft>
              <a:buFont typeface="Wingdings 2"/>
              <a:buChar char=""/>
              <a:defRPr/>
            </a:pPr>
            <a:r>
              <a:rPr lang="en-GB" dirty="0" smtClean="0"/>
              <a:t>The intense imagery of these lines emphasizes </a:t>
            </a:r>
            <a:r>
              <a:rPr lang="en-GB" dirty="0" err="1" smtClean="0"/>
              <a:t>how</a:t>
            </a:r>
            <a:r>
              <a:rPr lang="en-GB" i="1" dirty="0" err="1" smtClean="0"/>
              <a:t>un</a:t>
            </a:r>
            <a:r>
              <a:rPr lang="en-GB" dirty="0" err="1" smtClean="0"/>
              <a:t>imaginable</a:t>
            </a:r>
            <a:r>
              <a:rPr lang="en-GB" dirty="0" smtClean="0"/>
              <a:t> such horrors are for the civilian population. No one can understand how excruciating it is to die of gas poisoning, unless, of course, you're watching your comrades choke on their own blood.</a:t>
            </a:r>
          </a:p>
          <a:p>
            <a:pPr marL="274320" indent="-274320" fontAlgn="auto">
              <a:spcAft>
                <a:spcPts val="0"/>
              </a:spcAft>
              <a:buFont typeface="Wingdings 2"/>
              <a:buChar char=""/>
              <a:defRPr/>
            </a:pPr>
            <a:endParaRPr lang="en-GB" b="1" dirty="0" smtClean="0"/>
          </a:p>
          <a:p>
            <a:pPr marL="274320" indent="-274320" fontAlgn="auto">
              <a:spcAft>
                <a:spcPts val="0"/>
              </a:spcAft>
              <a:buFont typeface="Wingdings 2"/>
              <a:buNone/>
              <a:defRPr/>
            </a:pPr>
            <a:r>
              <a:rPr lang="en-GB" b="1" dirty="0" smtClean="0"/>
              <a:t>"But someone still was yelling out and stumbling</a:t>
            </a:r>
          </a:p>
          <a:p>
            <a:pPr marL="274320" indent="-274320" fontAlgn="auto">
              <a:spcAft>
                <a:spcPts val="0"/>
              </a:spcAft>
              <a:buFont typeface="Wingdings 2"/>
              <a:buNone/>
              <a:defRPr/>
            </a:pPr>
            <a:r>
              <a:rPr lang="en-GB" b="1" dirty="0" smtClean="0"/>
              <a:t>And </a:t>
            </a:r>
            <a:r>
              <a:rPr lang="en-GB" b="1" dirty="0" err="1" smtClean="0"/>
              <a:t>flound'ring</a:t>
            </a:r>
            <a:r>
              <a:rPr lang="en-GB" b="1" dirty="0" smtClean="0"/>
              <a:t> like a man in fire or lime..." </a:t>
            </a:r>
            <a:r>
              <a:rPr lang="en-GB" dirty="0" smtClean="0"/>
              <a:t>(11-12)</a:t>
            </a:r>
          </a:p>
          <a:p>
            <a:pPr marL="274320" indent="-274320" fontAlgn="auto">
              <a:spcAft>
                <a:spcPts val="0"/>
              </a:spcAft>
              <a:buFont typeface="Wingdings 2"/>
              <a:buChar char=""/>
              <a:defRPr/>
            </a:pPr>
            <a:r>
              <a:rPr lang="en-GB" dirty="0" smtClean="0"/>
              <a:t>Lime, or quicklime, is a chemical compound that can burn through the human body (sort of like fire). Referring to death by fire or lime allows Owen to describe the horrors of gassing as both natural and unnatural suffering…it's like fire and lime-burns combined.</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r>
              <a:rPr lang="en-GB" b="1" dirty="0" smtClean="0"/>
              <a:t>"In all my dreams, before my helpless sight,</a:t>
            </a:r>
          </a:p>
          <a:p>
            <a:pPr marL="274320" indent="-274320" fontAlgn="auto">
              <a:spcAft>
                <a:spcPts val="0"/>
              </a:spcAft>
              <a:buFont typeface="Wingdings 2"/>
              <a:buNone/>
              <a:defRPr/>
            </a:pPr>
            <a:r>
              <a:rPr lang="en-GB" b="1" dirty="0" smtClean="0"/>
              <a:t>He plunges at me, guttering, choking, drowning." </a:t>
            </a:r>
            <a:r>
              <a:rPr lang="en-GB" dirty="0" smtClean="0"/>
              <a:t>(15-16)</a:t>
            </a:r>
          </a:p>
          <a:p>
            <a:pPr marL="274320" indent="-274320" fontAlgn="auto">
              <a:spcAft>
                <a:spcPts val="0"/>
              </a:spcAft>
              <a:buFont typeface="Wingdings 2"/>
              <a:buChar char=""/>
              <a:defRPr/>
            </a:pPr>
            <a:r>
              <a:rPr lang="en-GB" dirty="0" smtClean="0"/>
              <a:t>Because the trio of verbs in line 17 are gerunds (verb forms that end in –</a:t>
            </a:r>
            <a:r>
              <a:rPr lang="en-GB" dirty="0" err="1" smtClean="0"/>
              <a:t>ing</a:t>
            </a:r>
            <a:r>
              <a:rPr lang="en-GB" dirty="0" smtClean="0"/>
              <a:t>), we get the sense that the action is in the present tense. The speaker's comrade dies over and over in his dream, making the suffering of wartime casualties never-ending.</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endParaRPr lang="en-GB" dirty="0"/>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SUFFERING</a:t>
            </a:r>
            <a:endParaRPr lang="en-GB" b="1"/>
          </a:p>
        </p:txBody>
      </p:sp>
    </p:spTree>
  </p:cSld>
  <p:clrMapOvr>
    <a:masterClrMapping/>
  </p:clrMapOvr>
  <p:transition>
    <p:fade/>
  </p:transition>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p:txBody>
          <a:bodyPr>
            <a:normAutofit fontScale="77500" lnSpcReduction="20000"/>
          </a:bodyPr>
          <a:lstStyle/>
          <a:p>
            <a:pPr marL="274320" indent="-274320" fontAlgn="auto">
              <a:spcAft>
                <a:spcPts val="0"/>
              </a:spcAft>
              <a:buFont typeface="Wingdings 2"/>
              <a:buNone/>
              <a:defRPr/>
            </a:pPr>
            <a:r>
              <a:rPr lang="en-GB" b="1" dirty="0" smtClean="0"/>
              <a:t>"…the white eyes writhing in his face,</a:t>
            </a:r>
          </a:p>
          <a:p>
            <a:pPr marL="274320" indent="-274320" fontAlgn="auto">
              <a:spcAft>
                <a:spcPts val="0"/>
              </a:spcAft>
              <a:buFont typeface="Wingdings 2"/>
              <a:buNone/>
              <a:defRPr/>
            </a:pPr>
            <a:r>
              <a:rPr lang="en-GB" b="1" dirty="0" smtClean="0"/>
              <a:t>His hanging face, like a devil's sick of sin;" </a:t>
            </a:r>
            <a:r>
              <a:rPr lang="en-GB" dirty="0" smtClean="0"/>
              <a:t>(17-18)</a:t>
            </a:r>
          </a:p>
          <a:p>
            <a:pPr marL="274320" indent="-274320" fontAlgn="auto">
              <a:spcAft>
                <a:spcPts val="0"/>
              </a:spcAft>
              <a:buFont typeface="Wingdings 2"/>
              <a:buChar char=""/>
              <a:defRPr/>
            </a:pPr>
            <a:r>
              <a:rPr lang="en-GB" dirty="0" smtClean="0"/>
              <a:t>The man described here seems almost inhuman…as if the physical effects of gassing can transform his body into a version of hell on earth. His very face begins to melt off of him.</a:t>
            </a:r>
          </a:p>
          <a:p>
            <a:pPr marL="274320" indent="-274320" fontAlgn="auto">
              <a:spcAft>
                <a:spcPts val="0"/>
              </a:spcAft>
              <a:buFont typeface="Wingdings 2"/>
              <a:buChar char=""/>
              <a:defRPr/>
            </a:pPr>
            <a:endParaRPr lang="en-GB" dirty="0" smtClean="0"/>
          </a:p>
          <a:p>
            <a:pPr marL="274320" indent="-274320" fontAlgn="auto">
              <a:spcAft>
                <a:spcPts val="0"/>
              </a:spcAft>
              <a:buFont typeface="Wingdings 2"/>
              <a:buNone/>
              <a:defRPr/>
            </a:pPr>
            <a:r>
              <a:rPr lang="en-GB" b="1" dirty="0" smtClean="0"/>
              <a:t>"If you could hear, at every jolt, the blood</a:t>
            </a:r>
          </a:p>
          <a:p>
            <a:pPr marL="274320" indent="-274320" fontAlgn="auto">
              <a:spcAft>
                <a:spcPts val="0"/>
              </a:spcAft>
              <a:buFont typeface="Wingdings 2"/>
              <a:buNone/>
              <a:defRPr/>
            </a:pPr>
            <a:r>
              <a:rPr lang="en-GB" b="1" dirty="0" smtClean="0"/>
              <a:t>Come gargling from the froth-corrupted lungs,</a:t>
            </a:r>
          </a:p>
          <a:p>
            <a:pPr marL="274320" indent="-274320" fontAlgn="auto">
              <a:spcAft>
                <a:spcPts val="0"/>
              </a:spcAft>
              <a:buFont typeface="Wingdings 2"/>
              <a:buNone/>
              <a:defRPr/>
            </a:pPr>
            <a:r>
              <a:rPr lang="en-GB" b="1" dirty="0" smtClean="0"/>
              <a:t>Obscene as cancer, bitter as the cud</a:t>
            </a:r>
          </a:p>
          <a:p>
            <a:pPr marL="274320" indent="-274320" fontAlgn="auto">
              <a:spcAft>
                <a:spcPts val="0"/>
              </a:spcAft>
              <a:buFont typeface="Wingdings 2"/>
              <a:buNone/>
              <a:defRPr/>
            </a:pPr>
            <a:r>
              <a:rPr lang="en-GB" b="1" dirty="0" smtClean="0"/>
              <a:t>Of vile, incurable sores on innocent tongues,—" </a:t>
            </a:r>
            <a:r>
              <a:rPr lang="en-GB" dirty="0" smtClean="0"/>
              <a:t>(21-24)</a:t>
            </a:r>
          </a:p>
          <a:p>
            <a:pPr marL="274320" indent="-274320" fontAlgn="auto">
              <a:spcAft>
                <a:spcPts val="0"/>
              </a:spcAft>
              <a:buFont typeface="Wingdings 2"/>
              <a:buChar char=""/>
              <a:defRPr/>
            </a:pPr>
            <a:r>
              <a:rPr lang="en-GB" dirty="0" smtClean="0"/>
              <a:t>The intense imagery of these lines emphasizes how </a:t>
            </a:r>
            <a:r>
              <a:rPr lang="en-GB" i="1" dirty="0" smtClean="0"/>
              <a:t>un</a:t>
            </a:r>
            <a:r>
              <a:rPr lang="en-GB" dirty="0" smtClean="0"/>
              <a:t>imaginable such horrors are for the civilian population. No one can understand how excruciating it is to die of gas poisoning, unless, of course, you're watching your comrades choke on their own blood.</a:t>
            </a:r>
          </a:p>
          <a:p>
            <a:pPr marL="274320" indent="-274320" fontAlgn="auto">
              <a:spcAft>
                <a:spcPts val="0"/>
              </a:spcAft>
              <a:buFont typeface="Wingdings 2"/>
              <a:buChar char=""/>
              <a:defRPr/>
            </a:pPr>
            <a:endParaRPr lang="en-GB" dirty="0"/>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SUFFERING</a:t>
            </a:r>
            <a:endParaRPr lang="en-GB" b="1"/>
          </a:p>
        </p:txBody>
      </p:sp>
    </p:spTree>
  </p:cSld>
  <p:clrMapOvr>
    <a:masterClrMapping/>
  </p:clrMapOvr>
  <p:transition>
    <p:fade/>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9552" y="2564904"/>
            <a:ext cx="8229600" cy="1219200"/>
          </a:xfrm>
        </p:spPr>
        <p:txBody>
          <a:bodyPr>
            <a:noAutofit/>
          </a:bodyPr>
          <a:lstStyle/>
          <a:p>
            <a:pPr algn="ctr" fontAlgn="auto">
              <a:spcAft>
                <a:spcPts val="0"/>
              </a:spcAft>
              <a:defRPr/>
            </a:pPr>
            <a:r>
              <a:rPr lang="en-GB" sz="9600" smtClean="0"/>
              <a:t>WARFARE</a:t>
            </a:r>
            <a:endParaRPr lang="en-GB" sz="9600"/>
          </a:p>
        </p:txBody>
      </p:sp>
    </p:spTree>
  </p:cSld>
  <p:clrMapOvr>
    <a:masterClrMapping/>
  </p:clrMapOvr>
  <p:transition>
    <p:fade/>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Content Placeholder 1"/>
          <p:cNvSpPr>
            <a:spLocks noGrp="1"/>
          </p:cNvSpPr>
          <p:nvPr>
            <p:ph idx="1"/>
          </p:nvPr>
        </p:nvSpPr>
        <p:spPr>
          <a:xfrm>
            <a:off x="468313" y="2286000"/>
            <a:ext cx="8229600" cy="4572000"/>
          </a:xfrm>
        </p:spPr>
        <p:txBody>
          <a:bodyPr/>
          <a:lstStyle/>
          <a:p>
            <a:pPr>
              <a:buFont typeface="Wingdings 2" pitchFamily="18" charset="2"/>
              <a:buNone/>
            </a:pPr>
            <a:r>
              <a:rPr lang="en-GB" smtClean="0"/>
              <a:t>	“By drawing readers directly into the action of battle, Owen's speaker manipulates us into assuming the anti-war stance that results from his own experiences of the war.” </a:t>
            </a:r>
          </a:p>
          <a:p>
            <a:pPr>
              <a:buFont typeface="Wingdings 2" pitchFamily="18" charset="2"/>
              <a:buNone/>
            </a:pPr>
            <a:endParaRPr lang="en-GB" smtClean="0"/>
          </a:p>
          <a:p>
            <a:pPr algn="r">
              <a:buFont typeface="Wingdings 2" pitchFamily="18" charset="2"/>
              <a:buNone/>
            </a:pPr>
            <a:r>
              <a:rPr lang="en-GB" b="1" smtClean="0"/>
              <a:t>DISCUSS...</a:t>
            </a:r>
          </a:p>
        </p:txBody>
      </p:sp>
      <p:sp>
        <p:nvSpPr>
          <p:cNvPr id="3" name="Title 2"/>
          <p:cNvSpPr>
            <a:spLocks noGrp="1"/>
          </p:cNvSpPr>
          <p:nvPr>
            <p:ph type="title"/>
          </p:nvPr>
        </p:nvSpPr>
        <p:spPr/>
        <p:txBody>
          <a:bodyPr>
            <a:normAutofit fontScale="90000"/>
          </a:bodyPr>
          <a:lstStyle/>
          <a:p>
            <a:pPr algn="ctr" fontAlgn="auto">
              <a:spcAft>
                <a:spcPts val="0"/>
              </a:spcAft>
              <a:defRPr/>
            </a:pPr>
            <a:r>
              <a:rPr lang="en-GB" b="1" smtClean="0"/>
              <a:t>Extension of </a:t>
            </a:r>
            <a:r>
              <a:rPr lang="en-GB" b="1" i="1" smtClean="0"/>
              <a:t>Suffering</a:t>
            </a:r>
            <a:r>
              <a:rPr lang="en-GB" b="1" smtClean="0"/>
              <a:t>: DISCUSSION</a:t>
            </a:r>
            <a:endParaRPr lang="en-GB" b="1"/>
          </a:p>
        </p:txBody>
      </p:sp>
    </p:spTree>
  </p:cSld>
  <p:clrMapOvr>
    <a:masterClrMapping/>
  </p:clrMapOvr>
  <p:transition>
    <p:fade/>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Content Placeholder 1"/>
          <p:cNvSpPr>
            <a:spLocks noGrp="1"/>
          </p:cNvSpPr>
          <p:nvPr>
            <p:ph idx="1"/>
          </p:nvPr>
        </p:nvSpPr>
        <p:spPr/>
        <p:txBody>
          <a:bodyPr/>
          <a:lstStyle/>
          <a:p>
            <a:pPr>
              <a:buFont typeface="Wingdings 2" pitchFamily="18" charset="2"/>
              <a:buNone/>
            </a:pPr>
            <a:r>
              <a:rPr lang="en-GB" smtClean="0"/>
              <a:t>	</a:t>
            </a:r>
          </a:p>
          <a:p>
            <a:pPr>
              <a:buFont typeface="Wingdings 2" pitchFamily="18" charset="2"/>
              <a:buNone/>
            </a:pPr>
            <a:r>
              <a:rPr lang="en-GB" smtClean="0"/>
              <a:t>	As Owen describes it, war becomes a never-ending nightmare of muddy trenches and unexpected gas attacks. Interestingly, with the new-fangled technology of WWI, there doesn't even need to be a real enemy present to create the devastation and destruction. Set in the middle of a gas attack, this poem explores the intense agony of a world gone suddenly insane – and the unfortunate men who have to struggle through it. As the poem itself asks, how can anyone condone so much suffering?</a:t>
            </a:r>
          </a:p>
        </p:txBody>
      </p:sp>
      <p:sp>
        <p:nvSpPr>
          <p:cNvPr id="3" name="Title 2"/>
          <p:cNvSpPr>
            <a:spLocks noGrp="1"/>
          </p:cNvSpPr>
          <p:nvPr>
            <p:ph type="title"/>
          </p:nvPr>
        </p:nvSpPr>
        <p:spPr/>
        <p:txBody>
          <a:bodyPr/>
          <a:lstStyle/>
          <a:p>
            <a:pPr algn="ctr" fontAlgn="auto">
              <a:spcAft>
                <a:spcPts val="0"/>
              </a:spcAft>
              <a:defRPr/>
            </a:pPr>
            <a:r>
              <a:rPr lang="en-GB" b="1" smtClean="0"/>
              <a:t>Theme - </a:t>
            </a:r>
            <a:r>
              <a:rPr lang="en-GB" b="1" i="1" smtClean="0"/>
              <a:t>WARFARE</a:t>
            </a:r>
            <a:endParaRPr lang="en-GB" b="1" i="1"/>
          </a:p>
        </p:txBody>
      </p:sp>
    </p:spTree>
  </p:cSld>
  <p:clrMapOvr>
    <a:masterClrMapping/>
  </p:clrMapOvr>
  <p:transition>
    <p:fad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Content Placeholder 1"/>
          <p:cNvSpPr>
            <a:spLocks noGrp="1"/>
          </p:cNvSpPr>
          <p:nvPr>
            <p:ph idx="1"/>
          </p:nvPr>
        </p:nvSpPr>
        <p:spPr/>
        <p:txBody>
          <a:bodyPr/>
          <a:lstStyle/>
          <a:p>
            <a:pPr>
              <a:buFont typeface="Wingdings 2" pitchFamily="18" charset="2"/>
              <a:buNone/>
            </a:pPr>
            <a:endParaRPr lang="en-GB" smtClean="0"/>
          </a:p>
          <a:p>
            <a:r>
              <a:rPr lang="en-GB" smtClean="0"/>
              <a:t>Does the description of battle in this poem seem realistic? Can you easily imagine it? Why or why not?</a:t>
            </a:r>
          </a:p>
          <a:p>
            <a:r>
              <a:rPr lang="en-GB" smtClean="0"/>
              <a:t>Do you have any sense of why the soldiers in this poem are fighting?</a:t>
            </a:r>
          </a:p>
          <a:p>
            <a:r>
              <a:rPr lang="en-GB" smtClean="0"/>
              <a:t>Describe the most vivid images in this poem. Are they actually battle-images?</a:t>
            </a:r>
          </a:p>
          <a:p>
            <a:r>
              <a:rPr lang="en-GB" smtClean="0"/>
              <a:t>Whom does the speaker blame for the continuance of the war?</a:t>
            </a:r>
          </a:p>
          <a:p>
            <a:endParaRPr lang="en-GB" smtClean="0"/>
          </a:p>
        </p:txBody>
      </p:sp>
      <p:sp>
        <p:nvSpPr>
          <p:cNvPr id="3" name="Title 2"/>
          <p:cNvSpPr>
            <a:spLocks noGrp="1"/>
          </p:cNvSpPr>
          <p:nvPr>
            <p:ph type="title"/>
          </p:nvPr>
        </p:nvSpPr>
        <p:spPr/>
        <p:txBody>
          <a:bodyPr/>
          <a:lstStyle/>
          <a:p>
            <a:pPr algn="ctr" fontAlgn="auto">
              <a:spcAft>
                <a:spcPts val="0"/>
              </a:spcAft>
              <a:defRPr/>
            </a:pPr>
            <a:r>
              <a:rPr lang="en-GB" b="1" smtClean="0"/>
              <a:t>Questions about </a:t>
            </a:r>
            <a:r>
              <a:rPr lang="en-GB" b="1" i="1" smtClean="0"/>
              <a:t>WARFARE</a:t>
            </a:r>
            <a:endParaRPr lang="en-GB" i="1"/>
          </a:p>
        </p:txBody>
      </p:sp>
    </p:spTree>
  </p:cSld>
  <p:clrMapOvr>
    <a:masterClrMapping/>
  </p:clrMapOvr>
  <p:transition>
    <p:fade/>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8229600" cy="5145088"/>
          </a:xfrm>
        </p:spPr>
        <p:txBody>
          <a:bodyPr>
            <a:normAutofit fontScale="70000" lnSpcReduction="20000"/>
          </a:bodyPr>
          <a:lstStyle/>
          <a:p>
            <a:pPr marL="274320" indent="-274320" fontAlgn="auto">
              <a:spcAft>
                <a:spcPts val="0"/>
              </a:spcAft>
              <a:buFont typeface="Wingdings 2"/>
              <a:buNone/>
              <a:defRPr/>
            </a:pPr>
            <a:r>
              <a:rPr lang="en-GB" b="1" dirty="0" smtClean="0"/>
              <a:t>"…deaf even to the hoots</a:t>
            </a:r>
          </a:p>
          <a:p>
            <a:pPr marL="274320" indent="-274320" fontAlgn="auto">
              <a:spcAft>
                <a:spcPts val="0"/>
              </a:spcAft>
              <a:buFont typeface="Wingdings 2"/>
              <a:buNone/>
              <a:defRPr/>
            </a:pPr>
            <a:r>
              <a:rPr lang="en-GB" b="1" dirty="0" smtClean="0"/>
              <a:t>Of tired, outstripped Five-Nines that dropped behind"</a:t>
            </a:r>
            <a:r>
              <a:rPr lang="en-GB" dirty="0" smtClean="0"/>
              <a:t> (7-8).</a:t>
            </a:r>
          </a:p>
          <a:p>
            <a:pPr marL="274320" indent="-274320" fontAlgn="auto">
              <a:spcAft>
                <a:spcPts val="0"/>
              </a:spcAft>
              <a:buFont typeface="Wingdings 2"/>
              <a:buChar char=""/>
              <a:defRPr/>
            </a:pPr>
            <a:r>
              <a:rPr lang="en-GB" dirty="0" smtClean="0"/>
              <a:t>"Five-Nines" are gas shells, the dropping of which starts off the action of the rest of the poem. The fact that even the shells seem "tired" and "outstripped" suggests that the war might be dragging on too long.</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"Gas! Gas! Quick, boys! – An ecstasy of fumbling,</a:t>
            </a:r>
          </a:p>
          <a:p>
            <a:pPr marL="274320" indent="-274320" fontAlgn="auto">
              <a:spcAft>
                <a:spcPts val="0"/>
              </a:spcAft>
              <a:buFont typeface="Wingdings 2"/>
              <a:buNone/>
              <a:defRPr/>
            </a:pPr>
            <a:r>
              <a:rPr lang="en-GB" b="1" dirty="0" smtClean="0"/>
              <a:t>Fitting the clumsy helmets just in time;" </a:t>
            </a:r>
            <a:r>
              <a:rPr lang="en-GB" dirty="0" smtClean="0"/>
              <a:t>(9-10)</a:t>
            </a:r>
          </a:p>
          <a:p>
            <a:pPr marL="274320" indent="-274320" fontAlgn="auto">
              <a:spcAft>
                <a:spcPts val="0"/>
              </a:spcAft>
              <a:buFont typeface="Wingdings 2"/>
              <a:buChar char=""/>
              <a:defRPr/>
            </a:pPr>
            <a:r>
              <a:rPr lang="en-GB" dirty="0" smtClean="0"/>
              <a:t>The exclamations at the beginning of line 9 speed up the pace of the poem, bringing us into the action with all the drama that the soldiers themselves experience. The hyphen in the middle of the line reinforces this urgency, moving through the pause in the middle of the line as if it, too, is suddenly sped up.</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“Men marched asleep.”</a:t>
            </a:r>
            <a:r>
              <a:rPr lang="en-GB" dirty="0" smtClean="0"/>
              <a:t> (5)</a:t>
            </a:r>
          </a:p>
          <a:p>
            <a:pPr marL="274320" indent="-274320" fontAlgn="auto">
              <a:spcAft>
                <a:spcPts val="0"/>
              </a:spcAft>
              <a:buFont typeface="Wingdings 2"/>
              <a:buChar char=""/>
              <a:defRPr/>
            </a:pPr>
            <a:r>
              <a:rPr lang="en-GB" dirty="0" smtClean="0"/>
              <a:t>War seems like a continual process in this line: even when the men are "sleeping," they're advancing or retreating from the field of battle. The image as a whole contributes to the ghost-like quality of the soldiers in this poem.</a:t>
            </a:r>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WARFARE</a:t>
            </a:r>
            <a:endParaRPr lang="en-GB" b="1" i="1"/>
          </a:p>
        </p:txBody>
      </p:sp>
      <p:grpSp>
        <p:nvGrpSpPr>
          <p:cNvPr id="17457" name="Group 49"/>
          <p:cNvGrpSpPr>
            <a:grpSpLocks/>
          </p:cNvGrpSpPr>
          <p:nvPr/>
        </p:nvGrpSpPr>
        <p:grpSpPr bwMode="auto">
          <a:xfrm>
            <a:off x="1727200" y="1401763"/>
            <a:ext cx="6792913" cy="3776662"/>
            <a:chOff x="1088" y="883"/>
            <a:chExt cx="4279" cy="2379"/>
          </a:xfrm>
        </p:grpSpPr>
        <p:sp>
          <p:nvSpPr>
            <p:cNvPr id="17412" name="SMARTInkAnnotation279"/>
            <p:cNvSpPr>
              <a:spLocks/>
            </p:cNvSpPr>
            <p:nvPr/>
          </p:nvSpPr>
          <p:spPr bwMode="auto">
            <a:xfrm>
              <a:off x="3044" y="928"/>
              <a:ext cx="716" cy="215"/>
            </a:xfrm>
            <a:custGeom>
              <a:avLst/>
              <a:gdLst/>
              <a:ahLst/>
              <a:cxnLst>
                <a:cxn ang="0">
                  <a:pos x="19" y="204"/>
                </a:cxn>
                <a:cxn ang="0">
                  <a:pos x="6" y="212"/>
                </a:cxn>
                <a:cxn ang="0">
                  <a:pos x="4" y="213"/>
                </a:cxn>
                <a:cxn ang="0">
                  <a:pos x="0" y="214"/>
                </a:cxn>
                <a:cxn ang="0">
                  <a:pos x="3" y="214"/>
                </a:cxn>
                <a:cxn ang="0">
                  <a:pos x="11" y="214"/>
                </a:cxn>
                <a:cxn ang="0">
                  <a:pos x="13" y="213"/>
                </a:cxn>
                <a:cxn ang="0">
                  <a:pos x="16" y="211"/>
                </a:cxn>
                <a:cxn ang="0">
                  <a:pos x="21" y="207"/>
                </a:cxn>
                <a:cxn ang="0">
                  <a:pos x="23" y="206"/>
                </a:cxn>
                <a:cxn ang="0">
                  <a:pos x="38" y="201"/>
                </a:cxn>
                <a:cxn ang="0">
                  <a:pos x="48" y="197"/>
                </a:cxn>
                <a:cxn ang="0">
                  <a:pos x="56" y="192"/>
                </a:cxn>
                <a:cxn ang="0">
                  <a:pos x="66" y="186"/>
                </a:cxn>
                <a:cxn ang="0">
                  <a:pos x="75" y="182"/>
                </a:cxn>
                <a:cxn ang="0">
                  <a:pos x="85" y="177"/>
                </a:cxn>
                <a:cxn ang="0">
                  <a:pos x="96" y="171"/>
                </a:cxn>
                <a:cxn ang="0">
                  <a:pos x="106" y="164"/>
                </a:cxn>
                <a:cxn ang="0">
                  <a:pos x="117" y="158"/>
                </a:cxn>
                <a:cxn ang="0">
                  <a:pos x="124" y="154"/>
                </a:cxn>
                <a:cxn ang="0">
                  <a:pos x="131" y="151"/>
                </a:cxn>
                <a:cxn ang="0">
                  <a:pos x="138" y="148"/>
                </a:cxn>
                <a:cxn ang="0">
                  <a:pos x="146" y="144"/>
                </a:cxn>
                <a:cxn ang="0">
                  <a:pos x="154" y="140"/>
                </a:cxn>
                <a:cxn ang="0">
                  <a:pos x="162" y="136"/>
                </a:cxn>
                <a:cxn ang="0">
                  <a:pos x="170" y="131"/>
                </a:cxn>
                <a:cxn ang="0">
                  <a:pos x="179" y="127"/>
                </a:cxn>
                <a:cxn ang="0">
                  <a:pos x="187" y="123"/>
                </a:cxn>
                <a:cxn ang="0">
                  <a:pos x="204" y="116"/>
                </a:cxn>
                <a:cxn ang="0">
                  <a:pos x="221" y="109"/>
                </a:cxn>
                <a:cxn ang="0">
                  <a:pos x="230" y="105"/>
                </a:cxn>
                <a:cxn ang="0">
                  <a:pos x="249" y="99"/>
                </a:cxn>
                <a:cxn ang="0">
                  <a:pos x="279" y="88"/>
                </a:cxn>
                <a:cxn ang="0">
                  <a:pos x="289" y="83"/>
                </a:cxn>
                <a:cxn ang="0">
                  <a:pos x="299" y="77"/>
                </a:cxn>
                <a:cxn ang="0">
                  <a:pos x="309" y="70"/>
                </a:cxn>
                <a:cxn ang="0">
                  <a:pos x="320" y="65"/>
                </a:cxn>
                <a:cxn ang="0">
                  <a:pos x="331" y="61"/>
                </a:cxn>
                <a:cxn ang="0">
                  <a:pos x="353" y="54"/>
                </a:cxn>
                <a:cxn ang="0">
                  <a:pos x="374" y="48"/>
                </a:cxn>
                <a:cxn ang="0">
                  <a:pos x="396" y="42"/>
                </a:cxn>
                <a:cxn ang="0">
                  <a:pos x="429" y="36"/>
                </a:cxn>
                <a:cxn ang="0">
                  <a:pos x="451" y="33"/>
                </a:cxn>
                <a:cxn ang="0">
                  <a:pos x="484" y="27"/>
                </a:cxn>
                <a:cxn ang="0">
                  <a:pos x="551" y="16"/>
                </a:cxn>
                <a:cxn ang="0">
                  <a:pos x="569" y="13"/>
                </a:cxn>
                <a:cxn ang="0">
                  <a:pos x="586" y="11"/>
                </a:cxn>
                <a:cxn ang="0">
                  <a:pos x="603" y="9"/>
                </a:cxn>
                <a:cxn ang="0">
                  <a:pos x="620" y="7"/>
                </a:cxn>
                <a:cxn ang="0">
                  <a:pos x="641" y="5"/>
                </a:cxn>
                <a:cxn ang="0">
                  <a:pos x="658" y="2"/>
                </a:cxn>
                <a:cxn ang="0">
                  <a:pos x="679" y="1"/>
                </a:cxn>
                <a:cxn ang="0">
                  <a:pos x="700" y="0"/>
                </a:cxn>
                <a:cxn ang="0">
                  <a:pos x="711" y="0"/>
                </a:cxn>
                <a:cxn ang="0">
                  <a:pos x="712" y="1"/>
                </a:cxn>
                <a:cxn ang="0">
                  <a:pos x="713" y="2"/>
                </a:cxn>
                <a:cxn ang="0">
                  <a:pos x="715" y="5"/>
                </a:cxn>
              </a:cxnLst>
              <a:rect l="0" t="0" r="r" b="b"/>
              <a:pathLst>
                <a:path w="716" h="215">
                  <a:moveTo>
                    <a:pt x="19" y="204"/>
                  </a:moveTo>
                  <a:lnTo>
                    <a:pt x="6" y="212"/>
                  </a:lnTo>
                  <a:lnTo>
                    <a:pt x="4" y="213"/>
                  </a:lnTo>
                  <a:lnTo>
                    <a:pt x="0" y="214"/>
                  </a:lnTo>
                  <a:lnTo>
                    <a:pt x="3" y="214"/>
                  </a:lnTo>
                  <a:lnTo>
                    <a:pt x="11" y="214"/>
                  </a:lnTo>
                  <a:lnTo>
                    <a:pt x="13" y="213"/>
                  </a:lnTo>
                  <a:lnTo>
                    <a:pt x="16" y="211"/>
                  </a:lnTo>
                  <a:lnTo>
                    <a:pt x="21" y="207"/>
                  </a:lnTo>
                  <a:lnTo>
                    <a:pt x="23" y="206"/>
                  </a:lnTo>
                  <a:lnTo>
                    <a:pt x="38" y="201"/>
                  </a:lnTo>
                  <a:lnTo>
                    <a:pt x="48" y="197"/>
                  </a:lnTo>
                  <a:lnTo>
                    <a:pt x="56" y="192"/>
                  </a:lnTo>
                  <a:lnTo>
                    <a:pt x="66" y="186"/>
                  </a:lnTo>
                  <a:lnTo>
                    <a:pt x="75" y="182"/>
                  </a:lnTo>
                  <a:lnTo>
                    <a:pt x="85" y="177"/>
                  </a:lnTo>
                  <a:lnTo>
                    <a:pt x="96" y="171"/>
                  </a:lnTo>
                  <a:lnTo>
                    <a:pt x="106" y="164"/>
                  </a:lnTo>
                  <a:lnTo>
                    <a:pt x="117" y="158"/>
                  </a:lnTo>
                  <a:lnTo>
                    <a:pt x="124" y="154"/>
                  </a:lnTo>
                  <a:lnTo>
                    <a:pt x="131" y="151"/>
                  </a:lnTo>
                  <a:lnTo>
                    <a:pt x="138" y="148"/>
                  </a:lnTo>
                  <a:lnTo>
                    <a:pt x="146" y="144"/>
                  </a:lnTo>
                  <a:lnTo>
                    <a:pt x="154" y="140"/>
                  </a:lnTo>
                  <a:lnTo>
                    <a:pt x="162" y="136"/>
                  </a:lnTo>
                  <a:lnTo>
                    <a:pt x="170" y="131"/>
                  </a:lnTo>
                  <a:lnTo>
                    <a:pt x="179" y="127"/>
                  </a:lnTo>
                  <a:lnTo>
                    <a:pt x="187" y="123"/>
                  </a:lnTo>
                  <a:lnTo>
                    <a:pt x="204" y="116"/>
                  </a:lnTo>
                  <a:lnTo>
                    <a:pt x="221" y="109"/>
                  </a:lnTo>
                  <a:lnTo>
                    <a:pt x="230" y="105"/>
                  </a:lnTo>
                  <a:lnTo>
                    <a:pt x="249" y="99"/>
                  </a:lnTo>
                  <a:lnTo>
                    <a:pt x="279" y="88"/>
                  </a:lnTo>
                  <a:lnTo>
                    <a:pt x="289" y="83"/>
                  </a:lnTo>
                  <a:lnTo>
                    <a:pt x="299" y="77"/>
                  </a:lnTo>
                  <a:lnTo>
                    <a:pt x="309" y="70"/>
                  </a:lnTo>
                  <a:lnTo>
                    <a:pt x="320" y="65"/>
                  </a:lnTo>
                  <a:lnTo>
                    <a:pt x="331" y="61"/>
                  </a:lnTo>
                  <a:lnTo>
                    <a:pt x="353" y="54"/>
                  </a:lnTo>
                  <a:lnTo>
                    <a:pt x="374" y="48"/>
                  </a:lnTo>
                  <a:lnTo>
                    <a:pt x="396" y="42"/>
                  </a:lnTo>
                  <a:lnTo>
                    <a:pt x="429" y="36"/>
                  </a:lnTo>
                  <a:lnTo>
                    <a:pt x="451" y="33"/>
                  </a:lnTo>
                  <a:lnTo>
                    <a:pt x="484" y="27"/>
                  </a:lnTo>
                  <a:lnTo>
                    <a:pt x="551" y="16"/>
                  </a:lnTo>
                  <a:lnTo>
                    <a:pt x="569" y="13"/>
                  </a:lnTo>
                  <a:lnTo>
                    <a:pt x="586" y="11"/>
                  </a:lnTo>
                  <a:lnTo>
                    <a:pt x="603" y="9"/>
                  </a:lnTo>
                  <a:lnTo>
                    <a:pt x="620" y="7"/>
                  </a:lnTo>
                  <a:lnTo>
                    <a:pt x="641" y="5"/>
                  </a:lnTo>
                  <a:lnTo>
                    <a:pt x="658" y="2"/>
                  </a:lnTo>
                  <a:lnTo>
                    <a:pt x="679" y="1"/>
                  </a:lnTo>
                  <a:lnTo>
                    <a:pt x="700" y="0"/>
                  </a:lnTo>
                  <a:lnTo>
                    <a:pt x="711" y="0"/>
                  </a:lnTo>
                  <a:lnTo>
                    <a:pt x="712" y="1"/>
                  </a:lnTo>
                  <a:lnTo>
                    <a:pt x="713" y="2"/>
                  </a:lnTo>
                  <a:lnTo>
                    <a:pt x="715"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3" name="SMARTInkAnnotation280"/>
            <p:cNvSpPr>
              <a:spLocks/>
            </p:cNvSpPr>
            <p:nvPr/>
          </p:nvSpPr>
          <p:spPr bwMode="auto">
            <a:xfrm>
              <a:off x="3805" y="883"/>
              <a:ext cx="107" cy="158"/>
            </a:xfrm>
            <a:custGeom>
              <a:avLst/>
              <a:gdLst/>
              <a:ahLst/>
              <a:cxnLst>
                <a:cxn ang="0">
                  <a:pos x="20" y="47"/>
                </a:cxn>
                <a:cxn ang="0">
                  <a:pos x="22" y="62"/>
                </a:cxn>
                <a:cxn ang="0">
                  <a:pos x="24" y="75"/>
                </a:cxn>
                <a:cxn ang="0">
                  <a:pos x="24" y="88"/>
                </a:cxn>
                <a:cxn ang="0">
                  <a:pos x="25" y="122"/>
                </a:cxn>
                <a:cxn ang="0">
                  <a:pos x="25" y="156"/>
                </a:cxn>
                <a:cxn ang="0">
                  <a:pos x="21" y="157"/>
                </a:cxn>
                <a:cxn ang="0">
                  <a:pos x="18" y="154"/>
                </a:cxn>
                <a:cxn ang="0">
                  <a:pos x="15" y="148"/>
                </a:cxn>
                <a:cxn ang="0">
                  <a:pos x="12" y="142"/>
                </a:cxn>
                <a:cxn ang="0">
                  <a:pos x="8" y="130"/>
                </a:cxn>
                <a:cxn ang="0">
                  <a:pos x="6" y="121"/>
                </a:cxn>
                <a:cxn ang="0">
                  <a:pos x="5" y="112"/>
                </a:cxn>
                <a:cxn ang="0">
                  <a:pos x="2" y="104"/>
                </a:cxn>
                <a:cxn ang="0">
                  <a:pos x="1" y="95"/>
                </a:cxn>
                <a:cxn ang="0">
                  <a:pos x="0" y="86"/>
                </a:cxn>
                <a:cxn ang="0">
                  <a:pos x="0" y="74"/>
                </a:cxn>
                <a:cxn ang="0">
                  <a:pos x="2" y="65"/>
                </a:cxn>
                <a:cxn ang="0">
                  <a:pos x="5" y="57"/>
                </a:cxn>
                <a:cxn ang="0">
                  <a:pos x="8" y="49"/>
                </a:cxn>
                <a:cxn ang="0">
                  <a:pos x="13" y="39"/>
                </a:cxn>
                <a:cxn ang="0">
                  <a:pos x="17" y="34"/>
                </a:cxn>
                <a:cxn ang="0">
                  <a:pos x="22" y="29"/>
                </a:cxn>
                <a:cxn ang="0">
                  <a:pos x="27" y="23"/>
                </a:cxn>
                <a:cxn ang="0">
                  <a:pos x="31" y="16"/>
                </a:cxn>
                <a:cxn ang="0">
                  <a:pos x="36" y="11"/>
                </a:cxn>
                <a:cxn ang="0">
                  <a:pos x="43" y="7"/>
                </a:cxn>
                <a:cxn ang="0">
                  <a:pos x="49" y="3"/>
                </a:cxn>
                <a:cxn ang="0">
                  <a:pos x="56" y="1"/>
                </a:cxn>
                <a:cxn ang="0">
                  <a:pos x="62" y="0"/>
                </a:cxn>
                <a:cxn ang="0">
                  <a:pos x="72" y="0"/>
                </a:cxn>
                <a:cxn ang="0">
                  <a:pos x="79" y="0"/>
                </a:cxn>
                <a:cxn ang="0">
                  <a:pos x="85" y="2"/>
                </a:cxn>
                <a:cxn ang="0">
                  <a:pos x="90" y="5"/>
                </a:cxn>
                <a:cxn ang="0">
                  <a:pos x="94" y="8"/>
                </a:cxn>
                <a:cxn ang="0">
                  <a:pos x="98" y="11"/>
                </a:cxn>
                <a:cxn ang="0">
                  <a:pos x="101" y="16"/>
                </a:cxn>
                <a:cxn ang="0">
                  <a:pos x="105" y="24"/>
                </a:cxn>
                <a:cxn ang="0">
                  <a:pos x="106" y="31"/>
                </a:cxn>
                <a:cxn ang="0">
                  <a:pos x="106" y="37"/>
                </a:cxn>
                <a:cxn ang="0">
                  <a:pos x="104" y="44"/>
                </a:cxn>
                <a:cxn ang="0">
                  <a:pos x="102" y="51"/>
                </a:cxn>
                <a:cxn ang="0">
                  <a:pos x="96" y="61"/>
                </a:cxn>
              </a:cxnLst>
              <a:rect l="0" t="0" r="r" b="b"/>
              <a:pathLst>
                <a:path w="107" h="158">
                  <a:moveTo>
                    <a:pt x="20" y="25"/>
                  </a:moveTo>
                  <a:lnTo>
                    <a:pt x="20" y="47"/>
                  </a:lnTo>
                  <a:lnTo>
                    <a:pt x="21" y="55"/>
                  </a:lnTo>
                  <a:lnTo>
                    <a:pt x="22" y="62"/>
                  </a:lnTo>
                  <a:lnTo>
                    <a:pt x="23" y="68"/>
                  </a:lnTo>
                  <a:lnTo>
                    <a:pt x="24" y="75"/>
                  </a:lnTo>
                  <a:lnTo>
                    <a:pt x="24" y="81"/>
                  </a:lnTo>
                  <a:lnTo>
                    <a:pt x="24" y="88"/>
                  </a:lnTo>
                  <a:lnTo>
                    <a:pt x="25" y="100"/>
                  </a:lnTo>
                  <a:lnTo>
                    <a:pt x="25" y="122"/>
                  </a:lnTo>
                  <a:lnTo>
                    <a:pt x="25" y="156"/>
                  </a:lnTo>
                  <a:lnTo>
                    <a:pt x="22" y="157"/>
                  </a:lnTo>
                  <a:lnTo>
                    <a:pt x="21" y="157"/>
                  </a:lnTo>
                  <a:lnTo>
                    <a:pt x="19" y="156"/>
                  </a:lnTo>
                  <a:lnTo>
                    <a:pt x="18" y="154"/>
                  </a:lnTo>
                  <a:lnTo>
                    <a:pt x="17" y="153"/>
                  </a:lnTo>
                  <a:lnTo>
                    <a:pt x="15" y="148"/>
                  </a:lnTo>
                  <a:lnTo>
                    <a:pt x="14" y="145"/>
                  </a:lnTo>
                  <a:lnTo>
                    <a:pt x="12" y="142"/>
                  </a:lnTo>
                  <a:lnTo>
                    <a:pt x="11" y="139"/>
                  </a:lnTo>
                  <a:lnTo>
                    <a:pt x="8" y="130"/>
                  </a:lnTo>
                  <a:lnTo>
                    <a:pt x="7" y="126"/>
                  </a:lnTo>
                  <a:lnTo>
                    <a:pt x="6" y="121"/>
                  </a:lnTo>
                  <a:lnTo>
                    <a:pt x="6" y="116"/>
                  </a:lnTo>
                  <a:lnTo>
                    <a:pt x="5" y="112"/>
                  </a:lnTo>
                  <a:lnTo>
                    <a:pt x="4" y="108"/>
                  </a:lnTo>
                  <a:lnTo>
                    <a:pt x="2" y="104"/>
                  </a:lnTo>
                  <a:lnTo>
                    <a:pt x="1" y="99"/>
                  </a:lnTo>
                  <a:lnTo>
                    <a:pt x="1" y="95"/>
                  </a:lnTo>
                  <a:lnTo>
                    <a:pt x="1" y="90"/>
                  </a:lnTo>
                  <a:lnTo>
                    <a:pt x="0" y="86"/>
                  </a:lnTo>
                  <a:lnTo>
                    <a:pt x="0" y="78"/>
                  </a:lnTo>
                  <a:lnTo>
                    <a:pt x="0" y="74"/>
                  </a:lnTo>
                  <a:lnTo>
                    <a:pt x="1" y="70"/>
                  </a:lnTo>
                  <a:lnTo>
                    <a:pt x="2" y="65"/>
                  </a:lnTo>
                  <a:lnTo>
                    <a:pt x="4" y="61"/>
                  </a:lnTo>
                  <a:lnTo>
                    <a:pt x="5" y="57"/>
                  </a:lnTo>
                  <a:lnTo>
                    <a:pt x="7" y="53"/>
                  </a:lnTo>
                  <a:lnTo>
                    <a:pt x="8" y="49"/>
                  </a:lnTo>
                  <a:lnTo>
                    <a:pt x="12" y="42"/>
                  </a:lnTo>
                  <a:lnTo>
                    <a:pt x="13" y="39"/>
                  </a:lnTo>
                  <a:lnTo>
                    <a:pt x="15" y="37"/>
                  </a:lnTo>
                  <a:lnTo>
                    <a:pt x="17" y="34"/>
                  </a:lnTo>
                  <a:lnTo>
                    <a:pt x="19" y="32"/>
                  </a:lnTo>
                  <a:lnTo>
                    <a:pt x="22" y="29"/>
                  </a:lnTo>
                  <a:lnTo>
                    <a:pt x="24" y="26"/>
                  </a:lnTo>
                  <a:lnTo>
                    <a:pt x="27" y="23"/>
                  </a:lnTo>
                  <a:lnTo>
                    <a:pt x="29" y="20"/>
                  </a:lnTo>
                  <a:lnTo>
                    <a:pt x="31" y="16"/>
                  </a:lnTo>
                  <a:lnTo>
                    <a:pt x="34" y="13"/>
                  </a:lnTo>
                  <a:lnTo>
                    <a:pt x="36" y="11"/>
                  </a:lnTo>
                  <a:lnTo>
                    <a:pt x="39" y="9"/>
                  </a:lnTo>
                  <a:lnTo>
                    <a:pt x="43" y="7"/>
                  </a:lnTo>
                  <a:lnTo>
                    <a:pt x="46" y="5"/>
                  </a:lnTo>
                  <a:lnTo>
                    <a:pt x="49" y="3"/>
                  </a:lnTo>
                  <a:lnTo>
                    <a:pt x="52" y="2"/>
                  </a:lnTo>
                  <a:lnTo>
                    <a:pt x="56" y="1"/>
                  </a:lnTo>
                  <a:lnTo>
                    <a:pt x="59" y="1"/>
                  </a:lnTo>
                  <a:lnTo>
                    <a:pt x="62" y="0"/>
                  </a:lnTo>
                  <a:lnTo>
                    <a:pt x="66" y="0"/>
                  </a:lnTo>
                  <a:lnTo>
                    <a:pt x="72" y="0"/>
                  </a:lnTo>
                  <a:lnTo>
                    <a:pt x="77" y="0"/>
                  </a:lnTo>
                  <a:lnTo>
                    <a:pt x="79" y="0"/>
                  </a:lnTo>
                  <a:lnTo>
                    <a:pt x="82" y="1"/>
                  </a:lnTo>
                  <a:lnTo>
                    <a:pt x="85" y="2"/>
                  </a:lnTo>
                  <a:lnTo>
                    <a:pt x="88" y="4"/>
                  </a:lnTo>
                  <a:lnTo>
                    <a:pt x="90" y="5"/>
                  </a:lnTo>
                  <a:lnTo>
                    <a:pt x="92" y="7"/>
                  </a:lnTo>
                  <a:lnTo>
                    <a:pt x="94" y="8"/>
                  </a:lnTo>
                  <a:lnTo>
                    <a:pt x="96" y="10"/>
                  </a:lnTo>
                  <a:lnTo>
                    <a:pt x="98" y="11"/>
                  </a:lnTo>
                  <a:lnTo>
                    <a:pt x="99" y="14"/>
                  </a:lnTo>
                  <a:lnTo>
                    <a:pt x="101" y="16"/>
                  </a:lnTo>
                  <a:lnTo>
                    <a:pt x="103" y="19"/>
                  </a:lnTo>
                  <a:lnTo>
                    <a:pt x="105" y="24"/>
                  </a:lnTo>
                  <a:lnTo>
                    <a:pt x="106" y="28"/>
                  </a:lnTo>
                  <a:lnTo>
                    <a:pt x="106" y="31"/>
                  </a:lnTo>
                  <a:lnTo>
                    <a:pt x="106" y="34"/>
                  </a:lnTo>
                  <a:lnTo>
                    <a:pt x="106" y="37"/>
                  </a:lnTo>
                  <a:lnTo>
                    <a:pt x="105" y="41"/>
                  </a:lnTo>
                  <a:lnTo>
                    <a:pt x="104" y="44"/>
                  </a:lnTo>
                  <a:lnTo>
                    <a:pt x="103" y="47"/>
                  </a:lnTo>
                  <a:lnTo>
                    <a:pt x="102" y="51"/>
                  </a:lnTo>
                  <a:lnTo>
                    <a:pt x="100" y="55"/>
                  </a:lnTo>
                  <a:lnTo>
                    <a:pt x="96" y="6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4" name="SMARTInkAnnotation281"/>
            <p:cNvSpPr>
              <a:spLocks/>
            </p:cNvSpPr>
            <p:nvPr/>
          </p:nvSpPr>
          <p:spPr bwMode="auto">
            <a:xfrm>
              <a:off x="3871" y="918"/>
              <a:ext cx="189" cy="87"/>
            </a:xfrm>
            <a:custGeom>
              <a:avLst/>
              <a:gdLst/>
              <a:ahLst/>
              <a:cxnLst>
                <a:cxn ang="0">
                  <a:pos x="11" y="70"/>
                </a:cxn>
                <a:cxn ang="0">
                  <a:pos x="26" y="65"/>
                </a:cxn>
                <a:cxn ang="0">
                  <a:pos x="36" y="62"/>
                </a:cxn>
                <a:cxn ang="0">
                  <a:pos x="46" y="60"/>
                </a:cxn>
                <a:cxn ang="0">
                  <a:pos x="59" y="54"/>
                </a:cxn>
                <a:cxn ang="0">
                  <a:pos x="74" y="46"/>
                </a:cxn>
                <a:cxn ang="0">
                  <a:pos x="82" y="41"/>
                </a:cxn>
                <a:cxn ang="0">
                  <a:pos x="90" y="34"/>
                </a:cxn>
                <a:cxn ang="0">
                  <a:pos x="97" y="27"/>
                </a:cxn>
                <a:cxn ang="0">
                  <a:pos x="105" y="21"/>
                </a:cxn>
                <a:cxn ang="0">
                  <a:pos x="110" y="15"/>
                </a:cxn>
                <a:cxn ang="0">
                  <a:pos x="112" y="10"/>
                </a:cxn>
                <a:cxn ang="0">
                  <a:pos x="115" y="5"/>
                </a:cxn>
                <a:cxn ang="0">
                  <a:pos x="112" y="0"/>
                </a:cxn>
                <a:cxn ang="0">
                  <a:pos x="93" y="1"/>
                </a:cxn>
                <a:cxn ang="0">
                  <a:pos x="85" y="6"/>
                </a:cxn>
                <a:cxn ang="0">
                  <a:pos x="77" y="10"/>
                </a:cxn>
                <a:cxn ang="0">
                  <a:pos x="71" y="17"/>
                </a:cxn>
                <a:cxn ang="0">
                  <a:pos x="66" y="24"/>
                </a:cxn>
                <a:cxn ang="0">
                  <a:pos x="62" y="32"/>
                </a:cxn>
                <a:cxn ang="0">
                  <a:pos x="60" y="40"/>
                </a:cxn>
                <a:cxn ang="0">
                  <a:pos x="57" y="47"/>
                </a:cxn>
                <a:cxn ang="0">
                  <a:pos x="56" y="55"/>
                </a:cxn>
                <a:cxn ang="0">
                  <a:pos x="56" y="68"/>
                </a:cxn>
                <a:cxn ang="0">
                  <a:pos x="57" y="76"/>
                </a:cxn>
                <a:cxn ang="0">
                  <a:pos x="61" y="81"/>
                </a:cxn>
                <a:cxn ang="0">
                  <a:pos x="68" y="85"/>
                </a:cxn>
                <a:cxn ang="0">
                  <a:pos x="79" y="86"/>
                </a:cxn>
                <a:cxn ang="0">
                  <a:pos x="90" y="82"/>
                </a:cxn>
                <a:cxn ang="0">
                  <a:pos x="99" y="77"/>
                </a:cxn>
                <a:cxn ang="0">
                  <a:pos x="105" y="72"/>
                </a:cxn>
                <a:cxn ang="0">
                  <a:pos x="110" y="64"/>
                </a:cxn>
                <a:cxn ang="0">
                  <a:pos x="115" y="58"/>
                </a:cxn>
                <a:cxn ang="0">
                  <a:pos x="125" y="51"/>
                </a:cxn>
                <a:cxn ang="0">
                  <a:pos x="133" y="47"/>
                </a:cxn>
                <a:cxn ang="0">
                  <a:pos x="141" y="50"/>
                </a:cxn>
                <a:cxn ang="0">
                  <a:pos x="142" y="55"/>
                </a:cxn>
                <a:cxn ang="0">
                  <a:pos x="145" y="60"/>
                </a:cxn>
                <a:cxn ang="0">
                  <a:pos x="147" y="65"/>
                </a:cxn>
                <a:cxn ang="0">
                  <a:pos x="148" y="72"/>
                </a:cxn>
                <a:cxn ang="0">
                  <a:pos x="152" y="69"/>
                </a:cxn>
                <a:cxn ang="0">
                  <a:pos x="155" y="62"/>
                </a:cxn>
                <a:cxn ang="0">
                  <a:pos x="156" y="52"/>
                </a:cxn>
                <a:cxn ang="0">
                  <a:pos x="160" y="45"/>
                </a:cxn>
                <a:cxn ang="0">
                  <a:pos x="164" y="39"/>
                </a:cxn>
                <a:cxn ang="0">
                  <a:pos x="169" y="31"/>
                </a:cxn>
                <a:cxn ang="0">
                  <a:pos x="176" y="26"/>
                </a:cxn>
                <a:cxn ang="0">
                  <a:pos x="180" y="22"/>
                </a:cxn>
                <a:cxn ang="0">
                  <a:pos x="182" y="17"/>
                </a:cxn>
              </a:cxnLst>
              <a:rect l="0" t="0" r="r" b="b"/>
              <a:pathLst>
                <a:path w="189" h="87">
                  <a:moveTo>
                    <a:pt x="0" y="71"/>
                  </a:moveTo>
                  <a:lnTo>
                    <a:pt x="5" y="71"/>
                  </a:lnTo>
                  <a:lnTo>
                    <a:pt x="11" y="70"/>
                  </a:lnTo>
                  <a:lnTo>
                    <a:pt x="16" y="68"/>
                  </a:lnTo>
                  <a:lnTo>
                    <a:pt x="21" y="67"/>
                  </a:lnTo>
                  <a:lnTo>
                    <a:pt x="26" y="65"/>
                  </a:lnTo>
                  <a:lnTo>
                    <a:pt x="29" y="64"/>
                  </a:lnTo>
                  <a:lnTo>
                    <a:pt x="32" y="63"/>
                  </a:lnTo>
                  <a:lnTo>
                    <a:pt x="36" y="62"/>
                  </a:lnTo>
                  <a:lnTo>
                    <a:pt x="39" y="62"/>
                  </a:lnTo>
                  <a:lnTo>
                    <a:pt x="42" y="61"/>
                  </a:lnTo>
                  <a:lnTo>
                    <a:pt x="46" y="60"/>
                  </a:lnTo>
                  <a:lnTo>
                    <a:pt x="49" y="59"/>
                  </a:lnTo>
                  <a:lnTo>
                    <a:pt x="52" y="57"/>
                  </a:lnTo>
                  <a:lnTo>
                    <a:pt x="59" y="54"/>
                  </a:lnTo>
                  <a:lnTo>
                    <a:pt x="69" y="49"/>
                  </a:lnTo>
                  <a:lnTo>
                    <a:pt x="72" y="47"/>
                  </a:lnTo>
                  <a:lnTo>
                    <a:pt x="74" y="46"/>
                  </a:lnTo>
                  <a:lnTo>
                    <a:pt x="77" y="44"/>
                  </a:lnTo>
                  <a:lnTo>
                    <a:pt x="79" y="42"/>
                  </a:lnTo>
                  <a:lnTo>
                    <a:pt x="82" y="41"/>
                  </a:lnTo>
                  <a:lnTo>
                    <a:pt x="85" y="39"/>
                  </a:lnTo>
                  <a:lnTo>
                    <a:pt x="88" y="37"/>
                  </a:lnTo>
                  <a:lnTo>
                    <a:pt x="90" y="34"/>
                  </a:lnTo>
                  <a:lnTo>
                    <a:pt x="92" y="31"/>
                  </a:lnTo>
                  <a:lnTo>
                    <a:pt x="95" y="29"/>
                  </a:lnTo>
                  <a:lnTo>
                    <a:pt x="97" y="27"/>
                  </a:lnTo>
                  <a:lnTo>
                    <a:pt x="100" y="25"/>
                  </a:lnTo>
                  <a:lnTo>
                    <a:pt x="103" y="23"/>
                  </a:lnTo>
                  <a:lnTo>
                    <a:pt x="105" y="21"/>
                  </a:lnTo>
                  <a:lnTo>
                    <a:pt x="107" y="19"/>
                  </a:lnTo>
                  <a:lnTo>
                    <a:pt x="109" y="17"/>
                  </a:lnTo>
                  <a:lnTo>
                    <a:pt x="110" y="15"/>
                  </a:lnTo>
                  <a:lnTo>
                    <a:pt x="110" y="14"/>
                  </a:lnTo>
                  <a:lnTo>
                    <a:pt x="111" y="12"/>
                  </a:lnTo>
                  <a:lnTo>
                    <a:pt x="112" y="10"/>
                  </a:lnTo>
                  <a:lnTo>
                    <a:pt x="114" y="9"/>
                  </a:lnTo>
                  <a:lnTo>
                    <a:pt x="115" y="7"/>
                  </a:lnTo>
                  <a:lnTo>
                    <a:pt x="115" y="5"/>
                  </a:lnTo>
                  <a:lnTo>
                    <a:pt x="116" y="1"/>
                  </a:lnTo>
                  <a:lnTo>
                    <a:pt x="112" y="0"/>
                  </a:lnTo>
                  <a:lnTo>
                    <a:pt x="107" y="0"/>
                  </a:lnTo>
                  <a:lnTo>
                    <a:pt x="95" y="0"/>
                  </a:lnTo>
                  <a:lnTo>
                    <a:pt x="93" y="1"/>
                  </a:lnTo>
                  <a:lnTo>
                    <a:pt x="90" y="3"/>
                  </a:lnTo>
                  <a:lnTo>
                    <a:pt x="87" y="4"/>
                  </a:lnTo>
                  <a:lnTo>
                    <a:pt x="85" y="6"/>
                  </a:lnTo>
                  <a:lnTo>
                    <a:pt x="82" y="7"/>
                  </a:lnTo>
                  <a:lnTo>
                    <a:pt x="79" y="9"/>
                  </a:lnTo>
                  <a:lnTo>
                    <a:pt x="77" y="10"/>
                  </a:lnTo>
                  <a:lnTo>
                    <a:pt x="75" y="12"/>
                  </a:lnTo>
                  <a:lnTo>
                    <a:pt x="73" y="14"/>
                  </a:lnTo>
                  <a:lnTo>
                    <a:pt x="71" y="17"/>
                  </a:lnTo>
                  <a:lnTo>
                    <a:pt x="69" y="20"/>
                  </a:lnTo>
                  <a:lnTo>
                    <a:pt x="68" y="22"/>
                  </a:lnTo>
                  <a:lnTo>
                    <a:pt x="66" y="24"/>
                  </a:lnTo>
                  <a:lnTo>
                    <a:pt x="64" y="26"/>
                  </a:lnTo>
                  <a:lnTo>
                    <a:pt x="63" y="29"/>
                  </a:lnTo>
                  <a:lnTo>
                    <a:pt x="62" y="32"/>
                  </a:lnTo>
                  <a:lnTo>
                    <a:pt x="62" y="35"/>
                  </a:lnTo>
                  <a:lnTo>
                    <a:pt x="61" y="37"/>
                  </a:lnTo>
                  <a:lnTo>
                    <a:pt x="60" y="40"/>
                  </a:lnTo>
                  <a:lnTo>
                    <a:pt x="58" y="42"/>
                  </a:lnTo>
                  <a:lnTo>
                    <a:pt x="57" y="44"/>
                  </a:lnTo>
                  <a:lnTo>
                    <a:pt x="57" y="47"/>
                  </a:lnTo>
                  <a:lnTo>
                    <a:pt x="56" y="50"/>
                  </a:lnTo>
                  <a:lnTo>
                    <a:pt x="56" y="53"/>
                  </a:lnTo>
                  <a:lnTo>
                    <a:pt x="56" y="55"/>
                  </a:lnTo>
                  <a:lnTo>
                    <a:pt x="56" y="57"/>
                  </a:lnTo>
                  <a:lnTo>
                    <a:pt x="56" y="61"/>
                  </a:lnTo>
                  <a:lnTo>
                    <a:pt x="56" y="68"/>
                  </a:lnTo>
                  <a:lnTo>
                    <a:pt x="56" y="73"/>
                  </a:lnTo>
                  <a:lnTo>
                    <a:pt x="56" y="75"/>
                  </a:lnTo>
                  <a:lnTo>
                    <a:pt x="57" y="76"/>
                  </a:lnTo>
                  <a:lnTo>
                    <a:pt x="58" y="78"/>
                  </a:lnTo>
                  <a:lnTo>
                    <a:pt x="60" y="80"/>
                  </a:lnTo>
                  <a:lnTo>
                    <a:pt x="61" y="81"/>
                  </a:lnTo>
                  <a:lnTo>
                    <a:pt x="63" y="83"/>
                  </a:lnTo>
                  <a:lnTo>
                    <a:pt x="64" y="84"/>
                  </a:lnTo>
                  <a:lnTo>
                    <a:pt x="68" y="85"/>
                  </a:lnTo>
                  <a:lnTo>
                    <a:pt x="73" y="86"/>
                  </a:lnTo>
                  <a:lnTo>
                    <a:pt x="78" y="86"/>
                  </a:lnTo>
                  <a:lnTo>
                    <a:pt x="79" y="86"/>
                  </a:lnTo>
                  <a:lnTo>
                    <a:pt x="83" y="84"/>
                  </a:lnTo>
                  <a:lnTo>
                    <a:pt x="88" y="82"/>
                  </a:lnTo>
                  <a:lnTo>
                    <a:pt x="90" y="82"/>
                  </a:lnTo>
                  <a:lnTo>
                    <a:pt x="93" y="81"/>
                  </a:lnTo>
                  <a:lnTo>
                    <a:pt x="97" y="79"/>
                  </a:lnTo>
                  <a:lnTo>
                    <a:pt x="99" y="77"/>
                  </a:lnTo>
                  <a:lnTo>
                    <a:pt x="101" y="76"/>
                  </a:lnTo>
                  <a:lnTo>
                    <a:pt x="103" y="74"/>
                  </a:lnTo>
                  <a:lnTo>
                    <a:pt x="105" y="72"/>
                  </a:lnTo>
                  <a:lnTo>
                    <a:pt x="106" y="70"/>
                  </a:lnTo>
                  <a:lnTo>
                    <a:pt x="108" y="67"/>
                  </a:lnTo>
                  <a:lnTo>
                    <a:pt x="110" y="64"/>
                  </a:lnTo>
                  <a:lnTo>
                    <a:pt x="111" y="62"/>
                  </a:lnTo>
                  <a:lnTo>
                    <a:pt x="113" y="60"/>
                  </a:lnTo>
                  <a:lnTo>
                    <a:pt x="115" y="58"/>
                  </a:lnTo>
                  <a:lnTo>
                    <a:pt x="118" y="55"/>
                  </a:lnTo>
                  <a:lnTo>
                    <a:pt x="120" y="53"/>
                  </a:lnTo>
                  <a:lnTo>
                    <a:pt x="125" y="51"/>
                  </a:lnTo>
                  <a:lnTo>
                    <a:pt x="128" y="49"/>
                  </a:lnTo>
                  <a:lnTo>
                    <a:pt x="130" y="48"/>
                  </a:lnTo>
                  <a:lnTo>
                    <a:pt x="133" y="47"/>
                  </a:lnTo>
                  <a:lnTo>
                    <a:pt x="135" y="47"/>
                  </a:lnTo>
                  <a:lnTo>
                    <a:pt x="140" y="49"/>
                  </a:lnTo>
                  <a:lnTo>
                    <a:pt x="141" y="50"/>
                  </a:lnTo>
                  <a:lnTo>
                    <a:pt x="141" y="51"/>
                  </a:lnTo>
                  <a:lnTo>
                    <a:pt x="142" y="53"/>
                  </a:lnTo>
                  <a:lnTo>
                    <a:pt x="142" y="55"/>
                  </a:lnTo>
                  <a:lnTo>
                    <a:pt x="143" y="56"/>
                  </a:lnTo>
                  <a:lnTo>
                    <a:pt x="145" y="58"/>
                  </a:lnTo>
                  <a:lnTo>
                    <a:pt x="145" y="60"/>
                  </a:lnTo>
                  <a:lnTo>
                    <a:pt x="146" y="61"/>
                  </a:lnTo>
                  <a:lnTo>
                    <a:pt x="146" y="63"/>
                  </a:lnTo>
                  <a:lnTo>
                    <a:pt x="147" y="65"/>
                  </a:lnTo>
                  <a:lnTo>
                    <a:pt x="147" y="66"/>
                  </a:lnTo>
                  <a:lnTo>
                    <a:pt x="147" y="70"/>
                  </a:lnTo>
                  <a:lnTo>
                    <a:pt x="148" y="72"/>
                  </a:lnTo>
                  <a:lnTo>
                    <a:pt x="152" y="76"/>
                  </a:lnTo>
                  <a:lnTo>
                    <a:pt x="152" y="69"/>
                  </a:lnTo>
                  <a:lnTo>
                    <a:pt x="153" y="67"/>
                  </a:lnTo>
                  <a:lnTo>
                    <a:pt x="154" y="65"/>
                  </a:lnTo>
                  <a:lnTo>
                    <a:pt x="155" y="62"/>
                  </a:lnTo>
                  <a:lnTo>
                    <a:pt x="156" y="59"/>
                  </a:lnTo>
                  <a:lnTo>
                    <a:pt x="156" y="56"/>
                  </a:lnTo>
                  <a:lnTo>
                    <a:pt x="156" y="52"/>
                  </a:lnTo>
                  <a:lnTo>
                    <a:pt x="157" y="50"/>
                  </a:lnTo>
                  <a:lnTo>
                    <a:pt x="158" y="47"/>
                  </a:lnTo>
                  <a:lnTo>
                    <a:pt x="160" y="45"/>
                  </a:lnTo>
                  <a:lnTo>
                    <a:pt x="161" y="43"/>
                  </a:lnTo>
                  <a:lnTo>
                    <a:pt x="163" y="41"/>
                  </a:lnTo>
                  <a:lnTo>
                    <a:pt x="164" y="39"/>
                  </a:lnTo>
                  <a:lnTo>
                    <a:pt x="166" y="37"/>
                  </a:lnTo>
                  <a:lnTo>
                    <a:pt x="167" y="34"/>
                  </a:lnTo>
                  <a:lnTo>
                    <a:pt x="169" y="31"/>
                  </a:lnTo>
                  <a:lnTo>
                    <a:pt x="171" y="29"/>
                  </a:lnTo>
                  <a:lnTo>
                    <a:pt x="172" y="28"/>
                  </a:lnTo>
                  <a:lnTo>
                    <a:pt x="176" y="26"/>
                  </a:lnTo>
                  <a:lnTo>
                    <a:pt x="177" y="25"/>
                  </a:lnTo>
                  <a:lnTo>
                    <a:pt x="179" y="23"/>
                  </a:lnTo>
                  <a:lnTo>
                    <a:pt x="180" y="22"/>
                  </a:lnTo>
                  <a:lnTo>
                    <a:pt x="181" y="20"/>
                  </a:lnTo>
                  <a:lnTo>
                    <a:pt x="182" y="19"/>
                  </a:lnTo>
                  <a:lnTo>
                    <a:pt x="182" y="17"/>
                  </a:lnTo>
                  <a:lnTo>
                    <a:pt x="184" y="17"/>
                  </a:lnTo>
                  <a:lnTo>
                    <a:pt x="188" y="1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5" name="SMARTInkAnnotation282"/>
            <p:cNvSpPr>
              <a:spLocks/>
            </p:cNvSpPr>
            <p:nvPr/>
          </p:nvSpPr>
          <p:spPr bwMode="auto">
            <a:xfrm>
              <a:off x="4069" y="923"/>
              <a:ext cx="61" cy="82"/>
            </a:xfrm>
            <a:custGeom>
              <a:avLst/>
              <a:gdLst/>
              <a:ahLst/>
              <a:cxnLst>
                <a:cxn ang="0">
                  <a:pos x="27" y="6"/>
                </a:cxn>
                <a:cxn ang="0">
                  <a:pos x="22" y="8"/>
                </a:cxn>
                <a:cxn ang="0">
                  <a:pos x="17" y="10"/>
                </a:cxn>
                <a:cxn ang="0">
                  <a:pos x="14" y="13"/>
                </a:cxn>
                <a:cxn ang="0">
                  <a:pos x="10" y="16"/>
                </a:cxn>
                <a:cxn ang="0">
                  <a:pos x="3" y="22"/>
                </a:cxn>
                <a:cxn ang="0">
                  <a:pos x="1" y="26"/>
                </a:cxn>
                <a:cxn ang="0">
                  <a:pos x="0" y="29"/>
                </a:cxn>
                <a:cxn ang="0">
                  <a:pos x="0" y="32"/>
                </a:cxn>
                <a:cxn ang="0">
                  <a:pos x="1" y="36"/>
                </a:cxn>
                <a:cxn ang="0">
                  <a:pos x="4" y="39"/>
                </a:cxn>
                <a:cxn ang="0">
                  <a:pos x="7" y="40"/>
                </a:cxn>
                <a:cxn ang="0">
                  <a:pos x="10" y="42"/>
                </a:cxn>
                <a:cxn ang="0">
                  <a:pos x="14" y="45"/>
                </a:cxn>
                <a:cxn ang="0">
                  <a:pos x="19" y="48"/>
                </a:cxn>
                <a:cxn ang="0">
                  <a:pos x="24" y="51"/>
                </a:cxn>
                <a:cxn ang="0">
                  <a:pos x="29" y="54"/>
                </a:cxn>
                <a:cxn ang="0">
                  <a:pos x="34" y="55"/>
                </a:cxn>
                <a:cxn ang="0">
                  <a:pos x="39" y="57"/>
                </a:cxn>
                <a:cxn ang="0">
                  <a:pos x="43" y="59"/>
                </a:cxn>
                <a:cxn ang="0">
                  <a:pos x="47" y="60"/>
                </a:cxn>
                <a:cxn ang="0">
                  <a:pos x="50" y="62"/>
                </a:cxn>
                <a:cxn ang="0">
                  <a:pos x="54" y="65"/>
                </a:cxn>
                <a:cxn ang="0">
                  <a:pos x="60" y="66"/>
                </a:cxn>
                <a:cxn ang="0">
                  <a:pos x="60" y="69"/>
                </a:cxn>
                <a:cxn ang="0">
                  <a:pos x="59" y="70"/>
                </a:cxn>
                <a:cxn ang="0">
                  <a:pos x="53" y="73"/>
                </a:cxn>
                <a:cxn ang="0">
                  <a:pos x="48" y="75"/>
                </a:cxn>
                <a:cxn ang="0">
                  <a:pos x="44" y="76"/>
                </a:cxn>
                <a:cxn ang="0">
                  <a:pos x="41" y="78"/>
                </a:cxn>
                <a:cxn ang="0">
                  <a:pos x="37" y="80"/>
                </a:cxn>
                <a:cxn ang="0">
                  <a:pos x="31" y="81"/>
                </a:cxn>
                <a:cxn ang="0">
                  <a:pos x="26" y="81"/>
                </a:cxn>
                <a:cxn ang="0">
                  <a:pos x="22" y="81"/>
                </a:cxn>
                <a:cxn ang="0">
                  <a:pos x="19" y="79"/>
                </a:cxn>
                <a:cxn ang="0">
                  <a:pos x="15" y="77"/>
                </a:cxn>
                <a:cxn ang="0">
                  <a:pos x="12" y="77"/>
                </a:cxn>
                <a:cxn ang="0">
                  <a:pos x="5" y="76"/>
                </a:cxn>
              </a:cxnLst>
              <a:rect l="0" t="0" r="r" b="b"/>
              <a:pathLst>
                <a:path w="61" h="82">
                  <a:moveTo>
                    <a:pt x="35" y="0"/>
                  </a:moveTo>
                  <a:lnTo>
                    <a:pt x="27" y="6"/>
                  </a:lnTo>
                  <a:lnTo>
                    <a:pt x="24" y="7"/>
                  </a:lnTo>
                  <a:lnTo>
                    <a:pt x="22" y="8"/>
                  </a:lnTo>
                  <a:lnTo>
                    <a:pt x="20" y="9"/>
                  </a:lnTo>
                  <a:lnTo>
                    <a:pt x="17" y="10"/>
                  </a:lnTo>
                  <a:lnTo>
                    <a:pt x="16" y="11"/>
                  </a:lnTo>
                  <a:lnTo>
                    <a:pt x="14" y="13"/>
                  </a:lnTo>
                  <a:lnTo>
                    <a:pt x="12" y="14"/>
                  </a:lnTo>
                  <a:lnTo>
                    <a:pt x="10" y="16"/>
                  </a:lnTo>
                  <a:lnTo>
                    <a:pt x="7" y="19"/>
                  </a:lnTo>
                  <a:lnTo>
                    <a:pt x="3" y="22"/>
                  </a:lnTo>
                  <a:lnTo>
                    <a:pt x="2" y="24"/>
                  </a:lnTo>
                  <a:lnTo>
                    <a:pt x="1" y="26"/>
                  </a:lnTo>
                  <a:lnTo>
                    <a:pt x="1" y="27"/>
                  </a:lnTo>
                  <a:lnTo>
                    <a:pt x="0" y="29"/>
                  </a:lnTo>
                  <a:lnTo>
                    <a:pt x="0" y="31"/>
                  </a:lnTo>
                  <a:lnTo>
                    <a:pt x="0" y="32"/>
                  </a:lnTo>
                  <a:lnTo>
                    <a:pt x="1" y="34"/>
                  </a:lnTo>
                  <a:lnTo>
                    <a:pt x="1" y="36"/>
                  </a:lnTo>
                  <a:lnTo>
                    <a:pt x="3" y="37"/>
                  </a:lnTo>
                  <a:lnTo>
                    <a:pt x="4" y="39"/>
                  </a:lnTo>
                  <a:lnTo>
                    <a:pt x="5" y="39"/>
                  </a:lnTo>
                  <a:lnTo>
                    <a:pt x="7" y="40"/>
                  </a:lnTo>
                  <a:lnTo>
                    <a:pt x="8" y="41"/>
                  </a:lnTo>
                  <a:lnTo>
                    <a:pt x="10" y="42"/>
                  </a:lnTo>
                  <a:lnTo>
                    <a:pt x="12" y="43"/>
                  </a:lnTo>
                  <a:lnTo>
                    <a:pt x="14" y="45"/>
                  </a:lnTo>
                  <a:lnTo>
                    <a:pt x="17" y="46"/>
                  </a:lnTo>
                  <a:lnTo>
                    <a:pt x="19" y="48"/>
                  </a:lnTo>
                  <a:lnTo>
                    <a:pt x="22" y="49"/>
                  </a:lnTo>
                  <a:lnTo>
                    <a:pt x="24" y="51"/>
                  </a:lnTo>
                  <a:lnTo>
                    <a:pt x="26" y="53"/>
                  </a:lnTo>
                  <a:lnTo>
                    <a:pt x="29" y="54"/>
                  </a:lnTo>
                  <a:lnTo>
                    <a:pt x="31" y="55"/>
                  </a:lnTo>
                  <a:lnTo>
                    <a:pt x="34" y="55"/>
                  </a:lnTo>
                  <a:lnTo>
                    <a:pt x="37" y="56"/>
                  </a:lnTo>
                  <a:lnTo>
                    <a:pt x="39" y="57"/>
                  </a:lnTo>
                  <a:lnTo>
                    <a:pt x="41" y="58"/>
                  </a:lnTo>
                  <a:lnTo>
                    <a:pt x="43" y="59"/>
                  </a:lnTo>
                  <a:lnTo>
                    <a:pt x="45" y="60"/>
                  </a:lnTo>
                  <a:lnTo>
                    <a:pt x="47" y="60"/>
                  </a:lnTo>
                  <a:lnTo>
                    <a:pt x="49" y="61"/>
                  </a:lnTo>
                  <a:lnTo>
                    <a:pt x="50" y="62"/>
                  </a:lnTo>
                  <a:lnTo>
                    <a:pt x="52" y="64"/>
                  </a:lnTo>
                  <a:lnTo>
                    <a:pt x="54" y="65"/>
                  </a:lnTo>
                  <a:lnTo>
                    <a:pt x="56" y="65"/>
                  </a:lnTo>
                  <a:lnTo>
                    <a:pt x="60" y="66"/>
                  </a:lnTo>
                  <a:lnTo>
                    <a:pt x="60" y="67"/>
                  </a:lnTo>
                  <a:lnTo>
                    <a:pt x="60" y="69"/>
                  </a:lnTo>
                  <a:lnTo>
                    <a:pt x="60" y="70"/>
                  </a:lnTo>
                  <a:lnTo>
                    <a:pt x="59" y="70"/>
                  </a:lnTo>
                  <a:lnTo>
                    <a:pt x="56" y="71"/>
                  </a:lnTo>
                  <a:lnTo>
                    <a:pt x="53" y="73"/>
                  </a:lnTo>
                  <a:lnTo>
                    <a:pt x="50" y="74"/>
                  </a:lnTo>
                  <a:lnTo>
                    <a:pt x="48" y="75"/>
                  </a:lnTo>
                  <a:lnTo>
                    <a:pt x="46" y="75"/>
                  </a:lnTo>
                  <a:lnTo>
                    <a:pt x="44" y="76"/>
                  </a:lnTo>
                  <a:lnTo>
                    <a:pt x="42" y="76"/>
                  </a:lnTo>
                  <a:lnTo>
                    <a:pt x="41" y="78"/>
                  </a:lnTo>
                  <a:lnTo>
                    <a:pt x="39" y="79"/>
                  </a:lnTo>
                  <a:lnTo>
                    <a:pt x="37" y="80"/>
                  </a:lnTo>
                  <a:lnTo>
                    <a:pt x="34" y="80"/>
                  </a:lnTo>
                  <a:lnTo>
                    <a:pt x="31" y="81"/>
                  </a:lnTo>
                  <a:lnTo>
                    <a:pt x="28" y="81"/>
                  </a:lnTo>
                  <a:lnTo>
                    <a:pt x="26" y="81"/>
                  </a:lnTo>
                  <a:lnTo>
                    <a:pt x="24" y="81"/>
                  </a:lnTo>
                  <a:lnTo>
                    <a:pt x="22" y="81"/>
                  </a:lnTo>
                  <a:lnTo>
                    <a:pt x="20" y="80"/>
                  </a:lnTo>
                  <a:lnTo>
                    <a:pt x="19" y="79"/>
                  </a:lnTo>
                  <a:lnTo>
                    <a:pt x="17" y="78"/>
                  </a:lnTo>
                  <a:lnTo>
                    <a:pt x="15" y="77"/>
                  </a:lnTo>
                  <a:lnTo>
                    <a:pt x="13" y="77"/>
                  </a:lnTo>
                  <a:lnTo>
                    <a:pt x="12" y="77"/>
                  </a:lnTo>
                  <a:lnTo>
                    <a:pt x="10" y="77"/>
                  </a:lnTo>
                  <a:lnTo>
                    <a:pt x="5" y="7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6" name="SMARTInkAnnotation283"/>
            <p:cNvSpPr>
              <a:spLocks/>
            </p:cNvSpPr>
            <p:nvPr/>
          </p:nvSpPr>
          <p:spPr bwMode="auto">
            <a:xfrm>
              <a:off x="4145" y="939"/>
              <a:ext cx="47" cy="56"/>
            </a:xfrm>
            <a:custGeom>
              <a:avLst/>
              <a:gdLst/>
              <a:ahLst/>
              <a:cxnLst>
                <a:cxn ang="0">
                  <a:pos x="5" y="18"/>
                </a:cxn>
                <a:cxn ang="0">
                  <a:pos x="2" y="23"/>
                </a:cxn>
                <a:cxn ang="0">
                  <a:pos x="1" y="27"/>
                </a:cxn>
                <a:cxn ang="0">
                  <a:pos x="0" y="31"/>
                </a:cxn>
                <a:cxn ang="0">
                  <a:pos x="0" y="35"/>
                </a:cxn>
                <a:cxn ang="0">
                  <a:pos x="0" y="47"/>
                </a:cxn>
                <a:cxn ang="0">
                  <a:pos x="1" y="50"/>
                </a:cxn>
                <a:cxn ang="0">
                  <a:pos x="5" y="55"/>
                </a:cxn>
                <a:cxn ang="0">
                  <a:pos x="8" y="55"/>
                </a:cxn>
                <a:cxn ang="0">
                  <a:pos x="10" y="55"/>
                </a:cxn>
                <a:cxn ang="0">
                  <a:pos x="14" y="55"/>
                </a:cxn>
                <a:cxn ang="0">
                  <a:pos x="17" y="53"/>
                </a:cxn>
                <a:cxn ang="0">
                  <a:pos x="22" y="51"/>
                </a:cxn>
                <a:cxn ang="0">
                  <a:pos x="27" y="50"/>
                </a:cxn>
                <a:cxn ang="0">
                  <a:pos x="31" y="48"/>
                </a:cxn>
                <a:cxn ang="0">
                  <a:pos x="35" y="45"/>
                </a:cxn>
                <a:cxn ang="0">
                  <a:pos x="38" y="42"/>
                </a:cxn>
                <a:cxn ang="0">
                  <a:pos x="40" y="38"/>
                </a:cxn>
                <a:cxn ang="0">
                  <a:pos x="42" y="36"/>
                </a:cxn>
                <a:cxn ang="0">
                  <a:pos x="44" y="35"/>
                </a:cxn>
                <a:cxn ang="0">
                  <a:pos x="45" y="33"/>
                </a:cxn>
                <a:cxn ang="0">
                  <a:pos x="45" y="30"/>
                </a:cxn>
                <a:cxn ang="0">
                  <a:pos x="45" y="26"/>
                </a:cxn>
                <a:cxn ang="0">
                  <a:pos x="46" y="15"/>
                </a:cxn>
                <a:cxn ang="0">
                  <a:pos x="44" y="12"/>
                </a:cxn>
                <a:cxn ang="0">
                  <a:pos x="42" y="10"/>
                </a:cxn>
                <a:cxn ang="0">
                  <a:pos x="39" y="7"/>
                </a:cxn>
                <a:cxn ang="0">
                  <a:pos x="35" y="6"/>
                </a:cxn>
                <a:cxn ang="0">
                  <a:pos x="32" y="5"/>
                </a:cxn>
                <a:cxn ang="0">
                  <a:pos x="29" y="2"/>
                </a:cxn>
                <a:cxn ang="0">
                  <a:pos x="25" y="1"/>
                </a:cxn>
                <a:cxn ang="0">
                  <a:pos x="22" y="1"/>
                </a:cxn>
                <a:cxn ang="0">
                  <a:pos x="15" y="5"/>
                </a:cxn>
              </a:cxnLst>
              <a:rect l="0" t="0" r="r" b="b"/>
              <a:pathLst>
                <a:path w="47" h="56">
                  <a:moveTo>
                    <a:pt x="10" y="10"/>
                  </a:moveTo>
                  <a:lnTo>
                    <a:pt x="5" y="18"/>
                  </a:lnTo>
                  <a:lnTo>
                    <a:pt x="3" y="21"/>
                  </a:lnTo>
                  <a:lnTo>
                    <a:pt x="2" y="23"/>
                  </a:lnTo>
                  <a:lnTo>
                    <a:pt x="1" y="25"/>
                  </a:lnTo>
                  <a:lnTo>
                    <a:pt x="1" y="27"/>
                  </a:lnTo>
                  <a:lnTo>
                    <a:pt x="1" y="29"/>
                  </a:lnTo>
                  <a:lnTo>
                    <a:pt x="0" y="31"/>
                  </a:lnTo>
                  <a:lnTo>
                    <a:pt x="0" y="33"/>
                  </a:lnTo>
                  <a:lnTo>
                    <a:pt x="0" y="35"/>
                  </a:lnTo>
                  <a:lnTo>
                    <a:pt x="0" y="38"/>
                  </a:lnTo>
                  <a:lnTo>
                    <a:pt x="0" y="47"/>
                  </a:lnTo>
                  <a:lnTo>
                    <a:pt x="1" y="49"/>
                  </a:lnTo>
                  <a:lnTo>
                    <a:pt x="1" y="50"/>
                  </a:lnTo>
                  <a:lnTo>
                    <a:pt x="4" y="54"/>
                  </a:lnTo>
                  <a:lnTo>
                    <a:pt x="5" y="55"/>
                  </a:lnTo>
                  <a:lnTo>
                    <a:pt x="6" y="55"/>
                  </a:lnTo>
                  <a:lnTo>
                    <a:pt x="8" y="55"/>
                  </a:lnTo>
                  <a:lnTo>
                    <a:pt x="9" y="55"/>
                  </a:lnTo>
                  <a:lnTo>
                    <a:pt x="10" y="55"/>
                  </a:lnTo>
                  <a:lnTo>
                    <a:pt x="12" y="55"/>
                  </a:lnTo>
                  <a:lnTo>
                    <a:pt x="14" y="55"/>
                  </a:lnTo>
                  <a:lnTo>
                    <a:pt x="15" y="54"/>
                  </a:lnTo>
                  <a:lnTo>
                    <a:pt x="17" y="53"/>
                  </a:lnTo>
                  <a:lnTo>
                    <a:pt x="19" y="52"/>
                  </a:lnTo>
                  <a:lnTo>
                    <a:pt x="22" y="51"/>
                  </a:lnTo>
                  <a:lnTo>
                    <a:pt x="25" y="51"/>
                  </a:lnTo>
                  <a:lnTo>
                    <a:pt x="27" y="50"/>
                  </a:lnTo>
                  <a:lnTo>
                    <a:pt x="29" y="49"/>
                  </a:lnTo>
                  <a:lnTo>
                    <a:pt x="31" y="48"/>
                  </a:lnTo>
                  <a:lnTo>
                    <a:pt x="33" y="46"/>
                  </a:lnTo>
                  <a:lnTo>
                    <a:pt x="35" y="45"/>
                  </a:lnTo>
                  <a:lnTo>
                    <a:pt x="37" y="43"/>
                  </a:lnTo>
                  <a:lnTo>
                    <a:pt x="38" y="42"/>
                  </a:lnTo>
                  <a:lnTo>
                    <a:pt x="39" y="40"/>
                  </a:lnTo>
                  <a:lnTo>
                    <a:pt x="40" y="38"/>
                  </a:lnTo>
                  <a:lnTo>
                    <a:pt x="40" y="37"/>
                  </a:lnTo>
                  <a:lnTo>
                    <a:pt x="42" y="36"/>
                  </a:lnTo>
                  <a:lnTo>
                    <a:pt x="43" y="36"/>
                  </a:lnTo>
                  <a:lnTo>
                    <a:pt x="44" y="35"/>
                  </a:lnTo>
                  <a:lnTo>
                    <a:pt x="44" y="34"/>
                  </a:lnTo>
                  <a:lnTo>
                    <a:pt x="45" y="33"/>
                  </a:lnTo>
                  <a:lnTo>
                    <a:pt x="45" y="31"/>
                  </a:lnTo>
                  <a:lnTo>
                    <a:pt x="45" y="30"/>
                  </a:lnTo>
                  <a:lnTo>
                    <a:pt x="45" y="28"/>
                  </a:lnTo>
                  <a:lnTo>
                    <a:pt x="45" y="26"/>
                  </a:lnTo>
                  <a:lnTo>
                    <a:pt x="46" y="23"/>
                  </a:lnTo>
                  <a:lnTo>
                    <a:pt x="46" y="15"/>
                  </a:lnTo>
                  <a:lnTo>
                    <a:pt x="45" y="13"/>
                  </a:lnTo>
                  <a:lnTo>
                    <a:pt x="44" y="12"/>
                  </a:lnTo>
                  <a:lnTo>
                    <a:pt x="43" y="11"/>
                  </a:lnTo>
                  <a:lnTo>
                    <a:pt x="42" y="10"/>
                  </a:lnTo>
                  <a:lnTo>
                    <a:pt x="40" y="9"/>
                  </a:lnTo>
                  <a:lnTo>
                    <a:pt x="39" y="7"/>
                  </a:lnTo>
                  <a:lnTo>
                    <a:pt x="37" y="6"/>
                  </a:lnTo>
                  <a:lnTo>
                    <a:pt x="35" y="6"/>
                  </a:lnTo>
                  <a:lnTo>
                    <a:pt x="34" y="5"/>
                  </a:lnTo>
                  <a:lnTo>
                    <a:pt x="32" y="5"/>
                  </a:lnTo>
                  <a:lnTo>
                    <a:pt x="30" y="3"/>
                  </a:lnTo>
                  <a:lnTo>
                    <a:pt x="29" y="2"/>
                  </a:lnTo>
                  <a:lnTo>
                    <a:pt x="27" y="1"/>
                  </a:lnTo>
                  <a:lnTo>
                    <a:pt x="25" y="1"/>
                  </a:lnTo>
                  <a:lnTo>
                    <a:pt x="24" y="0"/>
                  </a:lnTo>
                  <a:lnTo>
                    <a:pt x="22" y="1"/>
                  </a:lnTo>
                  <a:lnTo>
                    <a:pt x="20" y="1"/>
                  </a:lnTo>
                  <a:lnTo>
                    <a:pt x="15"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7" name="SMARTInkAnnotation284"/>
            <p:cNvSpPr>
              <a:spLocks/>
            </p:cNvSpPr>
            <p:nvPr/>
          </p:nvSpPr>
          <p:spPr bwMode="auto">
            <a:xfrm>
              <a:off x="4206" y="939"/>
              <a:ext cx="82" cy="46"/>
            </a:xfrm>
            <a:custGeom>
              <a:avLst/>
              <a:gdLst/>
              <a:ahLst/>
              <a:cxnLst>
                <a:cxn ang="0">
                  <a:pos x="0" y="45"/>
                </a:cxn>
                <a:cxn ang="0">
                  <a:pos x="3" y="45"/>
                </a:cxn>
                <a:cxn ang="0">
                  <a:pos x="3" y="45"/>
                </a:cxn>
                <a:cxn ang="0">
                  <a:pos x="4" y="44"/>
                </a:cxn>
                <a:cxn ang="0">
                  <a:pos x="5" y="41"/>
                </a:cxn>
                <a:cxn ang="0">
                  <a:pos x="5" y="40"/>
                </a:cxn>
                <a:cxn ang="0">
                  <a:pos x="6" y="39"/>
                </a:cxn>
                <a:cxn ang="0">
                  <a:pos x="8" y="38"/>
                </a:cxn>
                <a:cxn ang="0">
                  <a:pos x="8" y="36"/>
                </a:cxn>
                <a:cxn ang="0">
                  <a:pos x="9" y="35"/>
                </a:cxn>
                <a:cxn ang="0">
                  <a:pos x="9" y="33"/>
                </a:cxn>
                <a:cxn ang="0">
                  <a:pos x="10" y="31"/>
                </a:cxn>
                <a:cxn ang="0">
                  <a:pos x="11" y="28"/>
                </a:cxn>
                <a:cxn ang="0">
                  <a:pos x="13" y="25"/>
                </a:cxn>
                <a:cxn ang="0">
                  <a:pos x="13" y="23"/>
                </a:cxn>
                <a:cxn ang="0">
                  <a:pos x="14" y="21"/>
                </a:cxn>
                <a:cxn ang="0">
                  <a:pos x="14" y="19"/>
                </a:cxn>
                <a:cxn ang="0">
                  <a:pos x="15" y="17"/>
                </a:cxn>
                <a:cxn ang="0">
                  <a:pos x="16" y="15"/>
                </a:cxn>
                <a:cxn ang="0">
                  <a:pos x="18" y="13"/>
                </a:cxn>
                <a:cxn ang="0">
                  <a:pos x="19" y="11"/>
                </a:cxn>
                <a:cxn ang="0">
                  <a:pos x="21" y="10"/>
                </a:cxn>
                <a:cxn ang="0">
                  <a:pos x="22" y="8"/>
                </a:cxn>
                <a:cxn ang="0">
                  <a:pos x="25" y="5"/>
                </a:cxn>
                <a:cxn ang="0">
                  <a:pos x="27" y="3"/>
                </a:cxn>
                <a:cxn ang="0">
                  <a:pos x="29" y="2"/>
                </a:cxn>
                <a:cxn ang="0">
                  <a:pos x="30" y="1"/>
                </a:cxn>
                <a:cxn ang="0">
                  <a:pos x="32" y="0"/>
                </a:cxn>
                <a:cxn ang="0">
                  <a:pos x="34" y="0"/>
                </a:cxn>
                <a:cxn ang="0">
                  <a:pos x="35" y="0"/>
                </a:cxn>
                <a:cxn ang="0">
                  <a:pos x="37" y="0"/>
                </a:cxn>
                <a:cxn ang="0">
                  <a:pos x="39" y="0"/>
                </a:cxn>
                <a:cxn ang="0">
                  <a:pos x="42" y="0"/>
                </a:cxn>
                <a:cxn ang="0">
                  <a:pos x="44" y="0"/>
                </a:cxn>
                <a:cxn ang="0">
                  <a:pos x="46" y="1"/>
                </a:cxn>
                <a:cxn ang="0">
                  <a:pos x="47" y="2"/>
                </a:cxn>
                <a:cxn ang="0">
                  <a:pos x="49" y="3"/>
                </a:cxn>
                <a:cxn ang="0">
                  <a:pos x="51" y="3"/>
                </a:cxn>
                <a:cxn ang="0">
                  <a:pos x="52" y="4"/>
                </a:cxn>
                <a:cxn ang="0">
                  <a:pos x="54" y="5"/>
                </a:cxn>
                <a:cxn ang="0">
                  <a:pos x="56" y="6"/>
                </a:cxn>
                <a:cxn ang="0">
                  <a:pos x="57" y="7"/>
                </a:cxn>
                <a:cxn ang="0">
                  <a:pos x="60" y="8"/>
                </a:cxn>
                <a:cxn ang="0">
                  <a:pos x="62" y="10"/>
                </a:cxn>
                <a:cxn ang="0">
                  <a:pos x="65" y="12"/>
                </a:cxn>
                <a:cxn ang="0">
                  <a:pos x="68" y="13"/>
                </a:cxn>
                <a:cxn ang="0">
                  <a:pos x="70" y="15"/>
                </a:cxn>
                <a:cxn ang="0">
                  <a:pos x="72" y="16"/>
                </a:cxn>
                <a:cxn ang="0">
                  <a:pos x="73" y="18"/>
                </a:cxn>
                <a:cxn ang="0">
                  <a:pos x="74" y="20"/>
                </a:cxn>
                <a:cxn ang="0">
                  <a:pos x="75" y="21"/>
                </a:cxn>
                <a:cxn ang="0">
                  <a:pos x="76" y="23"/>
                </a:cxn>
                <a:cxn ang="0">
                  <a:pos x="77" y="25"/>
                </a:cxn>
                <a:cxn ang="0">
                  <a:pos x="80" y="29"/>
                </a:cxn>
                <a:cxn ang="0">
                  <a:pos x="81" y="30"/>
                </a:cxn>
                <a:cxn ang="0">
                  <a:pos x="81" y="31"/>
                </a:cxn>
                <a:cxn ang="0">
                  <a:pos x="81" y="35"/>
                </a:cxn>
              </a:cxnLst>
              <a:rect l="0" t="0" r="r" b="b"/>
              <a:pathLst>
                <a:path w="82" h="46">
                  <a:moveTo>
                    <a:pt x="0" y="45"/>
                  </a:moveTo>
                  <a:lnTo>
                    <a:pt x="3" y="45"/>
                  </a:lnTo>
                  <a:lnTo>
                    <a:pt x="4" y="44"/>
                  </a:lnTo>
                  <a:lnTo>
                    <a:pt x="5" y="41"/>
                  </a:lnTo>
                  <a:lnTo>
                    <a:pt x="5" y="40"/>
                  </a:lnTo>
                  <a:lnTo>
                    <a:pt x="6" y="39"/>
                  </a:lnTo>
                  <a:lnTo>
                    <a:pt x="8" y="38"/>
                  </a:lnTo>
                  <a:lnTo>
                    <a:pt x="8" y="36"/>
                  </a:lnTo>
                  <a:lnTo>
                    <a:pt x="9" y="35"/>
                  </a:lnTo>
                  <a:lnTo>
                    <a:pt x="9" y="33"/>
                  </a:lnTo>
                  <a:lnTo>
                    <a:pt x="10" y="31"/>
                  </a:lnTo>
                  <a:lnTo>
                    <a:pt x="11" y="28"/>
                  </a:lnTo>
                  <a:lnTo>
                    <a:pt x="13" y="25"/>
                  </a:lnTo>
                  <a:lnTo>
                    <a:pt x="13" y="23"/>
                  </a:lnTo>
                  <a:lnTo>
                    <a:pt x="14" y="21"/>
                  </a:lnTo>
                  <a:lnTo>
                    <a:pt x="14" y="19"/>
                  </a:lnTo>
                  <a:lnTo>
                    <a:pt x="15" y="17"/>
                  </a:lnTo>
                  <a:lnTo>
                    <a:pt x="16" y="15"/>
                  </a:lnTo>
                  <a:lnTo>
                    <a:pt x="18" y="13"/>
                  </a:lnTo>
                  <a:lnTo>
                    <a:pt x="19" y="11"/>
                  </a:lnTo>
                  <a:lnTo>
                    <a:pt x="21" y="10"/>
                  </a:lnTo>
                  <a:lnTo>
                    <a:pt x="22" y="8"/>
                  </a:lnTo>
                  <a:lnTo>
                    <a:pt x="25" y="5"/>
                  </a:lnTo>
                  <a:lnTo>
                    <a:pt x="27" y="3"/>
                  </a:lnTo>
                  <a:lnTo>
                    <a:pt x="29" y="2"/>
                  </a:lnTo>
                  <a:lnTo>
                    <a:pt x="30" y="1"/>
                  </a:lnTo>
                  <a:lnTo>
                    <a:pt x="32" y="0"/>
                  </a:lnTo>
                  <a:lnTo>
                    <a:pt x="34" y="0"/>
                  </a:lnTo>
                  <a:lnTo>
                    <a:pt x="35" y="0"/>
                  </a:lnTo>
                  <a:lnTo>
                    <a:pt x="37" y="0"/>
                  </a:lnTo>
                  <a:lnTo>
                    <a:pt x="39" y="0"/>
                  </a:lnTo>
                  <a:lnTo>
                    <a:pt x="42" y="0"/>
                  </a:lnTo>
                  <a:lnTo>
                    <a:pt x="44" y="0"/>
                  </a:lnTo>
                  <a:lnTo>
                    <a:pt x="46" y="1"/>
                  </a:lnTo>
                  <a:lnTo>
                    <a:pt x="47" y="2"/>
                  </a:lnTo>
                  <a:lnTo>
                    <a:pt x="49" y="3"/>
                  </a:lnTo>
                  <a:lnTo>
                    <a:pt x="51" y="3"/>
                  </a:lnTo>
                  <a:lnTo>
                    <a:pt x="52" y="4"/>
                  </a:lnTo>
                  <a:lnTo>
                    <a:pt x="54" y="5"/>
                  </a:lnTo>
                  <a:lnTo>
                    <a:pt x="56" y="6"/>
                  </a:lnTo>
                  <a:lnTo>
                    <a:pt x="57" y="7"/>
                  </a:lnTo>
                  <a:lnTo>
                    <a:pt x="60" y="8"/>
                  </a:lnTo>
                  <a:lnTo>
                    <a:pt x="62" y="10"/>
                  </a:lnTo>
                  <a:lnTo>
                    <a:pt x="65" y="12"/>
                  </a:lnTo>
                  <a:lnTo>
                    <a:pt x="68" y="13"/>
                  </a:lnTo>
                  <a:lnTo>
                    <a:pt x="70" y="15"/>
                  </a:lnTo>
                  <a:lnTo>
                    <a:pt x="72" y="16"/>
                  </a:lnTo>
                  <a:lnTo>
                    <a:pt x="73" y="18"/>
                  </a:lnTo>
                  <a:lnTo>
                    <a:pt x="74" y="20"/>
                  </a:lnTo>
                  <a:lnTo>
                    <a:pt x="75" y="21"/>
                  </a:lnTo>
                  <a:lnTo>
                    <a:pt x="76" y="23"/>
                  </a:lnTo>
                  <a:lnTo>
                    <a:pt x="77" y="25"/>
                  </a:lnTo>
                  <a:lnTo>
                    <a:pt x="80" y="29"/>
                  </a:lnTo>
                  <a:lnTo>
                    <a:pt x="81" y="30"/>
                  </a:lnTo>
                  <a:lnTo>
                    <a:pt x="81" y="31"/>
                  </a:lnTo>
                  <a:lnTo>
                    <a:pt x="81" y="3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8" name="SMARTInkAnnotation285"/>
            <p:cNvSpPr>
              <a:spLocks/>
            </p:cNvSpPr>
            <p:nvPr/>
          </p:nvSpPr>
          <p:spPr bwMode="auto">
            <a:xfrm>
              <a:off x="4328" y="949"/>
              <a:ext cx="26" cy="31"/>
            </a:xfrm>
            <a:custGeom>
              <a:avLst/>
              <a:gdLst/>
              <a:ahLst/>
              <a:cxnLst>
                <a:cxn ang="0">
                  <a:pos x="0" y="0"/>
                </a:cxn>
                <a:cxn ang="0">
                  <a:pos x="22" y="22"/>
                </a:cxn>
                <a:cxn ang="0">
                  <a:pos x="23" y="23"/>
                </a:cxn>
                <a:cxn ang="0">
                  <a:pos x="24" y="25"/>
                </a:cxn>
                <a:cxn ang="0">
                  <a:pos x="25" y="30"/>
                </a:cxn>
              </a:cxnLst>
              <a:rect l="0" t="0" r="r" b="b"/>
              <a:pathLst>
                <a:path w="26" h="31">
                  <a:moveTo>
                    <a:pt x="0" y="0"/>
                  </a:moveTo>
                  <a:lnTo>
                    <a:pt x="22" y="22"/>
                  </a:lnTo>
                  <a:lnTo>
                    <a:pt x="23" y="23"/>
                  </a:lnTo>
                  <a:lnTo>
                    <a:pt x="24" y="25"/>
                  </a:lnTo>
                  <a:lnTo>
                    <a:pt x="25" y="3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19" name="SMARTInkAnnotation286"/>
            <p:cNvSpPr>
              <a:spLocks/>
            </p:cNvSpPr>
            <p:nvPr/>
          </p:nvSpPr>
          <p:spPr bwMode="auto">
            <a:xfrm>
              <a:off x="4338" y="918"/>
              <a:ext cx="6" cy="11"/>
            </a:xfrm>
            <a:custGeom>
              <a:avLst/>
              <a:gdLst/>
              <a:ahLst/>
              <a:cxnLst>
                <a:cxn ang="0">
                  <a:pos x="0" y="0"/>
                </a:cxn>
                <a:cxn ang="0">
                  <a:pos x="3" y="0"/>
                </a:cxn>
                <a:cxn ang="0">
                  <a:pos x="3" y="1"/>
                </a:cxn>
                <a:cxn ang="0">
                  <a:pos x="4" y="2"/>
                </a:cxn>
                <a:cxn ang="0">
                  <a:pos x="4" y="3"/>
                </a:cxn>
                <a:cxn ang="0">
                  <a:pos x="5" y="4"/>
                </a:cxn>
                <a:cxn ang="0">
                  <a:pos x="5" y="6"/>
                </a:cxn>
                <a:cxn ang="0">
                  <a:pos x="5" y="10"/>
                </a:cxn>
              </a:cxnLst>
              <a:rect l="0" t="0" r="r" b="b"/>
              <a:pathLst>
                <a:path w="6" h="11">
                  <a:moveTo>
                    <a:pt x="0" y="0"/>
                  </a:moveTo>
                  <a:lnTo>
                    <a:pt x="3" y="0"/>
                  </a:lnTo>
                  <a:lnTo>
                    <a:pt x="3" y="1"/>
                  </a:lnTo>
                  <a:lnTo>
                    <a:pt x="4" y="2"/>
                  </a:lnTo>
                  <a:lnTo>
                    <a:pt x="4" y="3"/>
                  </a:lnTo>
                  <a:lnTo>
                    <a:pt x="5" y="4"/>
                  </a:lnTo>
                  <a:lnTo>
                    <a:pt x="5" y="6"/>
                  </a:lnTo>
                  <a:lnTo>
                    <a:pt x="5" y="1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0" name="SMARTInkAnnotation287"/>
            <p:cNvSpPr>
              <a:spLocks/>
            </p:cNvSpPr>
            <p:nvPr/>
          </p:nvSpPr>
          <p:spPr bwMode="auto">
            <a:xfrm>
              <a:off x="4394" y="883"/>
              <a:ext cx="51" cy="128"/>
            </a:xfrm>
            <a:custGeom>
              <a:avLst/>
              <a:gdLst/>
              <a:ahLst/>
              <a:cxnLst>
                <a:cxn ang="0">
                  <a:pos x="48" y="20"/>
                </a:cxn>
                <a:cxn ang="0">
                  <a:pos x="48" y="18"/>
                </a:cxn>
                <a:cxn ang="0">
                  <a:pos x="47" y="16"/>
                </a:cxn>
                <a:cxn ang="0">
                  <a:pos x="49" y="15"/>
                </a:cxn>
                <a:cxn ang="0">
                  <a:pos x="50" y="14"/>
                </a:cxn>
                <a:cxn ang="0">
                  <a:pos x="50" y="11"/>
                </a:cxn>
                <a:cxn ang="0">
                  <a:pos x="48" y="8"/>
                </a:cxn>
                <a:cxn ang="0">
                  <a:pos x="46" y="3"/>
                </a:cxn>
                <a:cxn ang="0">
                  <a:pos x="44" y="1"/>
                </a:cxn>
                <a:cxn ang="0">
                  <a:pos x="40" y="0"/>
                </a:cxn>
                <a:cxn ang="0">
                  <a:pos x="35" y="0"/>
                </a:cxn>
                <a:cxn ang="0">
                  <a:pos x="31" y="1"/>
                </a:cxn>
                <a:cxn ang="0">
                  <a:pos x="27" y="4"/>
                </a:cxn>
                <a:cxn ang="0">
                  <a:pos x="24" y="7"/>
                </a:cxn>
                <a:cxn ang="0">
                  <a:pos x="20" y="11"/>
                </a:cxn>
                <a:cxn ang="0">
                  <a:pos x="17" y="17"/>
                </a:cxn>
                <a:cxn ang="0">
                  <a:pos x="13" y="21"/>
                </a:cxn>
                <a:cxn ang="0">
                  <a:pos x="10" y="26"/>
                </a:cxn>
                <a:cxn ang="0">
                  <a:pos x="7" y="33"/>
                </a:cxn>
                <a:cxn ang="0">
                  <a:pos x="6" y="41"/>
                </a:cxn>
                <a:cxn ang="0">
                  <a:pos x="4" y="49"/>
                </a:cxn>
                <a:cxn ang="0">
                  <a:pos x="2" y="57"/>
                </a:cxn>
                <a:cxn ang="0">
                  <a:pos x="1" y="64"/>
                </a:cxn>
                <a:cxn ang="0">
                  <a:pos x="0" y="71"/>
                </a:cxn>
                <a:cxn ang="0">
                  <a:pos x="1" y="77"/>
                </a:cxn>
                <a:cxn ang="0">
                  <a:pos x="3" y="84"/>
                </a:cxn>
                <a:cxn ang="0">
                  <a:pos x="4" y="89"/>
                </a:cxn>
                <a:cxn ang="0">
                  <a:pos x="5" y="94"/>
                </a:cxn>
                <a:cxn ang="0">
                  <a:pos x="7" y="100"/>
                </a:cxn>
                <a:cxn ang="0">
                  <a:pos x="10" y="105"/>
                </a:cxn>
                <a:cxn ang="0">
                  <a:pos x="13" y="109"/>
                </a:cxn>
                <a:cxn ang="0">
                  <a:pos x="17" y="113"/>
                </a:cxn>
                <a:cxn ang="0">
                  <a:pos x="22" y="118"/>
                </a:cxn>
                <a:cxn ang="0">
                  <a:pos x="24" y="121"/>
                </a:cxn>
              </a:cxnLst>
              <a:rect l="0" t="0" r="r" b="b"/>
              <a:pathLst>
                <a:path w="51" h="128">
                  <a:moveTo>
                    <a:pt x="45" y="20"/>
                  </a:moveTo>
                  <a:lnTo>
                    <a:pt x="48" y="20"/>
                  </a:lnTo>
                  <a:lnTo>
                    <a:pt x="48" y="19"/>
                  </a:lnTo>
                  <a:lnTo>
                    <a:pt x="48" y="18"/>
                  </a:lnTo>
                  <a:lnTo>
                    <a:pt x="47" y="17"/>
                  </a:lnTo>
                  <a:lnTo>
                    <a:pt x="47" y="16"/>
                  </a:lnTo>
                  <a:lnTo>
                    <a:pt x="48" y="16"/>
                  </a:lnTo>
                  <a:lnTo>
                    <a:pt x="49" y="15"/>
                  </a:lnTo>
                  <a:lnTo>
                    <a:pt x="50" y="14"/>
                  </a:lnTo>
                  <a:lnTo>
                    <a:pt x="50" y="12"/>
                  </a:lnTo>
                  <a:lnTo>
                    <a:pt x="50" y="11"/>
                  </a:lnTo>
                  <a:lnTo>
                    <a:pt x="49" y="9"/>
                  </a:lnTo>
                  <a:lnTo>
                    <a:pt x="48" y="8"/>
                  </a:lnTo>
                  <a:lnTo>
                    <a:pt x="46" y="4"/>
                  </a:lnTo>
                  <a:lnTo>
                    <a:pt x="46" y="3"/>
                  </a:lnTo>
                  <a:lnTo>
                    <a:pt x="45" y="2"/>
                  </a:lnTo>
                  <a:lnTo>
                    <a:pt x="44" y="1"/>
                  </a:lnTo>
                  <a:lnTo>
                    <a:pt x="41" y="0"/>
                  </a:lnTo>
                  <a:lnTo>
                    <a:pt x="40" y="0"/>
                  </a:lnTo>
                  <a:lnTo>
                    <a:pt x="38" y="0"/>
                  </a:lnTo>
                  <a:lnTo>
                    <a:pt x="35" y="0"/>
                  </a:lnTo>
                  <a:lnTo>
                    <a:pt x="33" y="0"/>
                  </a:lnTo>
                  <a:lnTo>
                    <a:pt x="31" y="1"/>
                  </a:lnTo>
                  <a:lnTo>
                    <a:pt x="29" y="2"/>
                  </a:lnTo>
                  <a:lnTo>
                    <a:pt x="27" y="4"/>
                  </a:lnTo>
                  <a:lnTo>
                    <a:pt x="25" y="5"/>
                  </a:lnTo>
                  <a:lnTo>
                    <a:pt x="24" y="7"/>
                  </a:lnTo>
                  <a:lnTo>
                    <a:pt x="22" y="9"/>
                  </a:lnTo>
                  <a:lnTo>
                    <a:pt x="20" y="11"/>
                  </a:lnTo>
                  <a:lnTo>
                    <a:pt x="18" y="14"/>
                  </a:lnTo>
                  <a:lnTo>
                    <a:pt x="17" y="17"/>
                  </a:lnTo>
                  <a:lnTo>
                    <a:pt x="15" y="19"/>
                  </a:lnTo>
                  <a:lnTo>
                    <a:pt x="13" y="21"/>
                  </a:lnTo>
                  <a:lnTo>
                    <a:pt x="12" y="23"/>
                  </a:lnTo>
                  <a:lnTo>
                    <a:pt x="10" y="26"/>
                  </a:lnTo>
                  <a:lnTo>
                    <a:pt x="8" y="29"/>
                  </a:lnTo>
                  <a:lnTo>
                    <a:pt x="7" y="33"/>
                  </a:lnTo>
                  <a:lnTo>
                    <a:pt x="6" y="37"/>
                  </a:lnTo>
                  <a:lnTo>
                    <a:pt x="6" y="41"/>
                  </a:lnTo>
                  <a:lnTo>
                    <a:pt x="5" y="46"/>
                  </a:lnTo>
                  <a:lnTo>
                    <a:pt x="4" y="49"/>
                  </a:lnTo>
                  <a:lnTo>
                    <a:pt x="2" y="53"/>
                  </a:lnTo>
                  <a:lnTo>
                    <a:pt x="2" y="57"/>
                  </a:lnTo>
                  <a:lnTo>
                    <a:pt x="1" y="60"/>
                  </a:lnTo>
                  <a:lnTo>
                    <a:pt x="1" y="64"/>
                  </a:lnTo>
                  <a:lnTo>
                    <a:pt x="0" y="67"/>
                  </a:lnTo>
                  <a:lnTo>
                    <a:pt x="0" y="71"/>
                  </a:lnTo>
                  <a:lnTo>
                    <a:pt x="0" y="74"/>
                  </a:lnTo>
                  <a:lnTo>
                    <a:pt x="1" y="77"/>
                  </a:lnTo>
                  <a:lnTo>
                    <a:pt x="1" y="81"/>
                  </a:lnTo>
                  <a:lnTo>
                    <a:pt x="3" y="84"/>
                  </a:lnTo>
                  <a:lnTo>
                    <a:pt x="3" y="87"/>
                  </a:lnTo>
                  <a:lnTo>
                    <a:pt x="4" y="89"/>
                  </a:lnTo>
                  <a:lnTo>
                    <a:pt x="4" y="92"/>
                  </a:lnTo>
                  <a:lnTo>
                    <a:pt x="5" y="94"/>
                  </a:lnTo>
                  <a:lnTo>
                    <a:pt x="6" y="97"/>
                  </a:lnTo>
                  <a:lnTo>
                    <a:pt x="7" y="100"/>
                  </a:lnTo>
                  <a:lnTo>
                    <a:pt x="9" y="103"/>
                  </a:lnTo>
                  <a:lnTo>
                    <a:pt x="10" y="105"/>
                  </a:lnTo>
                  <a:lnTo>
                    <a:pt x="12" y="107"/>
                  </a:lnTo>
                  <a:lnTo>
                    <a:pt x="13" y="109"/>
                  </a:lnTo>
                  <a:lnTo>
                    <a:pt x="15" y="111"/>
                  </a:lnTo>
                  <a:lnTo>
                    <a:pt x="17" y="113"/>
                  </a:lnTo>
                  <a:lnTo>
                    <a:pt x="20" y="116"/>
                  </a:lnTo>
                  <a:lnTo>
                    <a:pt x="22" y="118"/>
                  </a:lnTo>
                  <a:lnTo>
                    <a:pt x="23" y="120"/>
                  </a:lnTo>
                  <a:lnTo>
                    <a:pt x="24" y="121"/>
                  </a:lnTo>
                  <a:lnTo>
                    <a:pt x="25" y="12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1" name="SMARTInkAnnotation288"/>
            <p:cNvSpPr>
              <a:spLocks/>
            </p:cNvSpPr>
            <p:nvPr/>
          </p:nvSpPr>
          <p:spPr bwMode="auto">
            <a:xfrm>
              <a:off x="4371" y="959"/>
              <a:ext cx="115" cy="31"/>
            </a:xfrm>
            <a:custGeom>
              <a:avLst/>
              <a:gdLst/>
              <a:ahLst/>
              <a:cxnLst>
                <a:cxn ang="0">
                  <a:pos x="2" y="0"/>
                </a:cxn>
                <a:cxn ang="0">
                  <a:pos x="0" y="2"/>
                </a:cxn>
                <a:cxn ang="0">
                  <a:pos x="0" y="3"/>
                </a:cxn>
                <a:cxn ang="0">
                  <a:pos x="0" y="4"/>
                </a:cxn>
                <a:cxn ang="0">
                  <a:pos x="1" y="4"/>
                </a:cxn>
                <a:cxn ang="0">
                  <a:pos x="1" y="5"/>
                </a:cxn>
                <a:cxn ang="0">
                  <a:pos x="2" y="6"/>
                </a:cxn>
                <a:cxn ang="0">
                  <a:pos x="2" y="7"/>
                </a:cxn>
                <a:cxn ang="0">
                  <a:pos x="3" y="9"/>
                </a:cxn>
                <a:cxn ang="0">
                  <a:pos x="4" y="10"/>
                </a:cxn>
                <a:cxn ang="0">
                  <a:pos x="5" y="12"/>
                </a:cxn>
                <a:cxn ang="0">
                  <a:pos x="6" y="13"/>
                </a:cxn>
                <a:cxn ang="0">
                  <a:pos x="8" y="14"/>
                </a:cxn>
                <a:cxn ang="0">
                  <a:pos x="9" y="14"/>
                </a:cxn>
                <a:cxn ang="0">
                  <a:pos x="11" y="15"/>
                </a:cxn>
                <a:cxn ang="0">
                  <a:pos x="13" y="16"/>
                </a:cxn>
                <a:cxn ang="0">
                  <a:pos x="14" y="17"/>
                </a:cxn>
                <a:cxn ang="0">
                  <a:pos x="17" y="18"/>
                </a:cxn>
                <a:cxn ang="0">
                  <a:pos x="19" y="19"/>
                </a:cxn>
                <a:cxn ang="0">
                  <a:pos x="22" y="19"/>
                </a:cxn>
                <a:cxn ang="0">
                  <a:pos x="25" y="20"/>
                </a:cxn>
                <a:cxn ang="0">
                  <a:pos x="28" y="20"/>
                </a:cxn>
                <a:cxn ang="0">
                  <a:pos x="32" y="20"/>
                </a:cxn>
                <a:cxn ang="0">
                  <a:pos x="35" y="19"/>
                </a:cxn>
                <a:cxn ang="0">
                  <a:pos x="38" y="18"/>
                </a:cxn>
                <a:cxn ang="0">
                  <a:pos x="41" y="17"/>
                </a:cxn>
                <a:cxn ang="0">
                  <a:pos x="44" y="17"/>
                </a:cxn>
                <a:cxn ang="0">
                  <a:pos x="47" y="16"/>
                </a:cxn>
                <a:cxn ang="0">
                  <a:pos x="49" y="16"/>
                </a:cxn>
                <a:cxn ang="0">
                  <a:pos x="51" y="15"/>
                </a:cxn>
                <a:cxn ang="0">
                  <a:pos x="54" y="14"/>
                </a:cxn>
                <a:cxn ang="0">
                  <a:pos x="57" y="13"/>
                </a:cxn>
                <a:cxn ang="0">
                  <a:pos x="60" y="12"/>
                </a:cxn>
                <a:cxn ang="0">
                  <a:pos x="64" y="11"/>
                </a:cxn>
                <a:cxn ang="0">
                  <a:pos x="67" y="11"/>
                </a:cxn>
                <a:cxn ang="0">
                  <a:pos x="70" y="10"/>
                </a:cxn>
                <a:cxn ang="0">
                  <a:pos x="72" y="9"/>
                </a:cxn>
                <a:cxn ang="0">
                  <a:pos x="74" y="7"/>
                </a:cxn>
                <a:cxn ang="0">
                  <a:pos x="76" y="7"/>
                </a:cxn>
                <a:cxn ang="0">
                  <a:pos x="78" y="6"/>
                </a:cxn>
                <a:cxn ang="0">
                  <a:pos x="80" y="6"/>
                </a:cxn>
                <a:cxn ang="0">
                  <a:pos x="84" y="5"/>
                </a:cxn>
                <a:cxn ang="0">
                  <a:pos x="87" y="5"/>
                </a:cxn>
                <a:cxn ang="0">
                  <a:pos x="90" y="5"/>
                </a:cxn>
                <a:cxn ang="0">
                  <a:pos x="98" y="5"/>
                </a:cxn>
                <a:cxn ang="0">
                  <a:pos x="99" y="5"/>
                </a:cxn>
                <a:cxn ang="0">
                  <a:pos x="100" y="6"/>
                </a:cxn>
                <a:cxn ang="0">
                  <a:pos x="101" y="8"/>
                </a:cxn>
                <a:cxn ang="0">
                  <a:pos x="104" y="10"/>
                </a:cxn>
                <a:cxn ang="0">
                  <a:pos x="106" y="12"/>
                </a:cxn>
                <a:cxn ang="0">
                  <a:pos x="107" y="14"/>
                </a:cxn>
                <a:cxn ang="0">
                  <a:pos x="108" y="15"/>
                </a:cxn>
                <a:cxn ang="0">
                  <a:pos x="108" y="17"/>
                </a:cxn>
                <a:cxn ang="0">
                  <a:pos x="109" y="18"/>
                </a:cxn>
                <a:cxn ang="0">
                  <a:pos x="110" y="20"/>
                </a:cxn>
                <a:cxn ang="0">
                  <a:pos x="113" y="24"/>
                </a:cxn>
                <a:cxn ang="0">
                  <a:pos x="114" y="25"/>
                </a:cxn>
                <a:cxn ang="0">
                  <a:pos x="114" y="26"/>
                </a:cxn>
                <a:cxn ang="0">
                  <a:pos x="114" y="30"/>
                </a:cxn>
              </a:cxnLst>
              <a:rect l="0" t="0" r="r" b="b"/>
              <a:pathLst>
                <a:path w="115" h="31">
                  <a:moveTo>
                    <a:pt x="2" y="0"/>
                  </a:moveTo>
                  <a:lnTo>
                    <a:pt x="0" y="2"/>
                  </a:lnTo>
                  <a:lnTo>
                    <a:pt x="0" y="3"/>
                  </a:lnTo>
                  <a:lnTo>
                    <a:pt x="0" y="4"/>
                  </a:lnTo>
                  <a:lnTo>
                    <a:pt x="1" y="4"/>
                  </a:lnTo>
                  <a:lnTo>
                    <a:pt x="1" y="5"/>
                  </a:lnTo>
                  <a:lnTo>
                    <a:pt x="2" y="6"/>
                  </a:lnTo>
                  <a:lnTo>
                    <a:pt x="2" y="7"/>
                  </a:lnTo>
                  <a:lnTo>
                    <a:pt x="3" y="9"/>
                  </a:lnTo>
                  <a:lnTo>
                    <a:pt x="4" y="10"/>
                  </a:lnTo>
                  <a:lnTo>
                    <a:pt x="5" y="12"/>
                  </a:lnTo>
                  <a:lnTo>
                    <a:pt x="6" y="13"/>
                  </a:lnTo>
                  <a:lnTo>
                    <a:pt x="8" y="14"/>
                  </a:lnTo>
                  <a:lnTo>
                    <a:pt x="9" y="14"/>
                  </a:lnTo>
                  <a:lnTo>
                    <a:pt x="11" y="15"/>
                  </a:lnTo>
                  <a:lnTo>
                    <a:pt x="13" y="16"/>
                  </a:lnTo>
                  <a:lnTo>
                    <a:pt x="14" y="17"/>
                  </a:lnTo>
                  <a:lnTo>
                    <a:pt x="17" y="18"/>
                  </a:lnTo>
                  <a:lnTo>
                    <a:pt x="19" y="19"/>
                  </a:lnTo>
                  <a:lnTo>
                    <a:pt x="22" y="19"/>
                  </a:lnTo>
                  <a:lnTo>
                    <a:pt x="25" y="20"/>
                  </a:lnTo>
                  <a:lnTo>
                    <a:pt x="28" y="20"/>
                  </a:lnTo>
                  <a:lnTo>
                    <a:pt x="32" y="20"/>
                  </a:lnTo>
                  <a:lnTo>
                    <a:pt x="35" y="19"/>
                  </a:lnTo>
                  <a:lnTo>
                    <a:pt x="38" y="18"/>
                  </a:lnTo>
                  <a:lnTo>
                    <a:pt x="41" y="17"/>
                  </a:lnTo>
                  <a:lnTo>
                    <a:pt x="44" y="17"/>
                  </a:lnTo>
                  <a:lnTo>
                    <a:pt x="47" y="16"/>
                  </a:lnTo>
                  <a:lnTo>
                    <a:pt x="49" y="16"/>
                  </a:lnTo>
                  <a:lnTo>
                    <a:pt x="51" y="15"/>
                  </a:lnTo>
                  <a:lnTo>
                    <a:pt x="54" y="14"/>
                  </a:lnTo>
                  <a:lnTo>
                    <a:pt x="57" y="13"/>
                  </a:lnTo>
                  <a:lnTo>
                    <a:pt x="60" y="12"/>
                  </a:lnTo>
                  <a:lnTo>
                    <a:pt x="64" y="11"/>
                  </a:lnTo>
                  <a:lnTo>
                    <a:pt x="67" y="11"/>
                  </a:lnTo>
                  <a:lnTo>
                    <a:pt x="70" y="10"/>
                  </a:lnTo>
                  <a:lnTo>
                    <a:pt x="72" y="9"/>
                  </a:lnTo>
                  <a:lnTo>
                    <a:pt x="74" y="7"/>
                  </a:lnTo>
                  <a:lnTo>
                    <a:pt x="76" y="7"/>
                  </a:lnTo>
                  <a:lnTo>
                    <a:pt x="78" y="6"/>
                  </a:lnTo>
                  <a:lnTo>
                    <a:pt x="80" y="6"/>
                  </a:lnTo>
                  <a:lnTo>
                    <a:pt x="84" y="5"/>
                  </a:lnTo>
                  <a:lnTo>
                    <a:pt x="87" y="5"/>
                  </a:lnTo>
                  <a:lnTo>
                    <a:pt x="90" y="5"/>
                  </a:lnTo>
                  <a:lnTo>
                    <a:pt x="98" y="5"/>
                  </a:lnTo>
                  <a:lnTo>
                    <a:pt x="99" y="5"/>
                  </a:lnTo>
                  <a:lnTo>
                    <a:pt x="100" y="6"/>
                  </a:lnTo>
                  <a:lnTo>
                    <a:pt x="101" y="8"/>
                  </a:lnTo>
                  <a:lnTo>
                    <a:pt x="104" y="10"/>
                  </a:lnTo>
                  <a:lnTo>
                    <a:pt x="106" y="12"/>
                  </a:lnTo>
                  <a:lnTo>
                    <a:pt x="107" y="14"/>
                  </a:lnTo>
                  <a:lnTo>
                    <a:pt x="108" y="15"/>
                  </a:lnTo>
                  <a:lnTo>
                    <a:pt x="108" y="17"/>
                  </a:lnTo>
                  <a:lnTo>
                    <a:pt x="109" y="18"/>
                  </a:lnTo>
                  <a:lnTo>
                    <a:pt x="110" y="20"/>
                  </a:lnTo>
                  <a:lnTo>
                    <a:pt x="113" y="24"/>
                  </a:lnTo>
                  <a:lnTo>
                    <a:pt x="114" y="25"/>
                  </a:lnTo>
                  <a:lnTo>
                    <a:pt x="114" y="26"/>
                  </a:lnTo>
                  <a:lnTo>
                    <a:pt x="114" y="3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2" name="SMARTInkAnnotation289"/>
            <p:cNvSpPr>
              <a:spLocks/>
            </p:cNvSpPr>
            <p:nvPr/>
          </p:nvSpPr>
          <p:spPr bwMode="auto">
            <a:xfrm>
              <a:off x="4485" y="923"/>
              <a:ext cx="6" cy="11"/>
            </a:xfrm>
            <a:custGeom>
              <a:avLst/>
              <a:gdLst/>
              <a:ahLst/>
              <a:cxnLst>
                <a:cxn ang="0">
                  <a:pos x="0" y="0"/>
                </a:cxn>
                <a:cxn ang="0">
                  <a:pos x="0" y="3"/>
                </a:cxn>
                <a:cxn ang="0">
                  <a:pos x="1" y="4"/>
                </a:cxn>
                <a:cxn ang="0">
                  <a:pos x="2" y="4"/>
                </a:cxn>
                <a:cxn ang="0">
                  <a:pos x="3" y="5"/>
                </a:cxn>
                <a:cxn ang="0">
                  <a:pos x="4" y="5"/>
                </a:cxn>
                <a:cxn ang="0">
                  <a:pos x="4" y="6"/>
                </a:cxn>
                <a:cxn ang="0">
                  <a:pos x="5" y="10"/>
                </a:cxn>
              </a:cxnLst>
              <a:rect l="0" t="0" r="r" b="b"/>
              <a:pathLst>
                <a:path w="6" h="11">
                  <a:moveTo>
                    <a:pt x="0" y="0"/>
                  </a:moveTo>
                  <a:lnTo>
                    <a:pt x="0" y="3"/>
                  </a:lnTo>
                  <a:lnTo>
                    <a:pt x="1" y="4"/>
                  </a:lnTo>
                  <a:lnTo>
                    <a:pt x="2" y="4"/>
                  </a:lnTo>
                  <a:lnTo>
                    <a:pt x="3" y="5"/>
                  </a:lnTo>
                  <a:lnTo>
                    <a:pt x="4" y="5"/>
                  </a:lnTo>
                  <a:lnTo>
                    <a:pt x="4" y="6"/>
                  </a:lnTo>
                  <a:lnTo>
                    <a:pt x="5" y="1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3" name="SMARTInkAnnotation290"/>
            <p:cNvSpPr>
              <a:spLocks/>
            </p:cNvSpPr>
            <p:nvPr/>
          </p:nvSpPr>
          <p:spPr bwMode="auto">
            <a:xfrm>
              <a:off x="4511" y="918"/>
              <a:ext cx="46" cy="82"/>
            </a:xfrm>
            <a:custGeom>
              <a:avLst/>
              <a:gdLst/>
              <a:ahLst/>
              <a:cxnLst>
                <a:cxn ang="0">
                  <a:pos x="45" y="0"/>
                </a:cxn>
                <a:cxn ang="0">
                  <a:pos x="34" y="5"/>
                </a:cxn>
                <a:cxn ang="0">
                  <a:pos x="31" y="8"/>
                </a:cxn>
                <a:cxn ang="0">
                  <a:pos x="28" y="10"/>
                </a:cxn>
                <a:cxn ang="0">
                  <a:pos x="25" y="12"/>
                </a:cxn>
                <a:cxn ang="0">
                  <a:pos x="23" y="14"/>
                </a:cxn>
                <a:cxn ang="0">
                  <a:pos x="21" y="17"/>
                </a:cxn>
                <a:cxn ang="0">
                  <a:pos x="19" y="20"/>
                </a:cxn>
                <a:cxn ang="0">
                  <a:pos x="17" y="22"/>
                </a:cxn>
                <a:cxn ang="0">
                  <a:pos x="15" y="24"/>
                </a:cxn>
                <a:cxn ang="0">
                  <a:pos x="13" y="26"/>
                </a:cxn>
                <a:cxn ang="0">
                  <a:pos x="12" y="29"/>
                </a:cxn>
                <a:cxn ang="0">
                  <a:pos x="10" y="32"/>
                </a:cxn>
                <a:cxn ang="0">
                  <a:pos x="8" y="35"/>
                </a:cxn>
                <a:cxn ang="0">
                  <a:pos x="6" y="37"/>
                </a:cxn>
                <a:cxn ang="0">
                  <a:pos x="5" y="40"/>
                </a:cxn>
                <a:cxn ang="0">
                  <a:pos x="3" y="42"/>
                </a:cxn>
                <a:cxn ang="0">
                  <a:pos x="2" y="44"/>
                </a:cxn>
                <a:cxn ang="0">
                  <a:pos x="1" y="47"/>
                </a:cxn>
                <a:cxn ang="0">
                  <a:pos x="1" y="50"/>
                </a:cxn>
                <a:cxn ang="0">
                  <a:pos x="0" y="53"/>
                </a:cxn>
                <a:cxn ang="0">
                  <a:pos x="0" y="55"/>
                </a:cxn>
                <a:cxn ang="0">
                  <a:pos x="0" y="57"/>
                </a:cxn>
                <a:cxn ang="0">
                  <a:pos x="0" y="59"/>
                </a:cxn>
                <a:cxn ang="0">
                  <a:pos x="0" y="63"/>
                </a:cxn>
                <a:cxn ang="0">
                  <a:pos x="0" y="68"/>
                </a:cxn>
                <a:cxn ang="0">
                  <a:pos x="0" y="70"/>
                </a:cxn>
                <a:cxn ang="0">
                  <a:pos x="1" y="71"/>
                </a:cxn>
                <a:cxn ang="0">
                  <a:pos x="2" y="73"/>
                </a:cxn>
                <a:cxn ang="0">
                  <a:pos x="4" y="74"/>
                </a:cxn>
                <a:cxn ang="0">
                  <a:pos x="7" y="75"/>
                </a:cxn>
                <a:cxn ang="0">
                  <a:pos x="9" y="75"/>
                </a:cxn>
                <a:cxn ang="0">
                  <a:pos x="12" y="76"/>
                </a:cxn>
                <a:cxn ang="0">
                  <a:pos x="15" y="77"/>
                </a:cxn>
                <a:cxn ang="0">
                  <a:pos x="25" y="81"/>
                </a:cxn>
              </a:cxnLst>
              <a:rect l="0" t="0" r="r" b="b"/>
              <a:pathLst>
                <a:path w="46" h="82">
                  <a:moveTo>
                    <a:pt x="45" y="0"/>
                  </a:moveTo>
                  <a:lnTo>
                    <a:pt x="34" y="5"/>
                  </a:lnTo>
                  <a:lnTo>
                    <a:pt x="31" y="8"/>
                  </a:lnTo>
                  <a:lnTo>
                    <a:pt x="28" y="10"/>
                  </a:lnTo>
                  <a:lnTo>
                    <a:pt x="25" y="12"/>
                  </a:lnTo>
                  <a:lnTo>
                    <a:pt x="23" y="14"/>
                  </a:lnTo>
                  <a:lnTo>
                    <a:pt x="21" y="17"/>
                  </a:lnTo>
                  <a:lnTo>
                    <a:pt x="19" y="20"/>
                  </a:lnTo>
                  <a:lnTo>
                    <a:pt x="17" y="22"/>
                  </a:lnTo>
                  <a:lnTo>
                    <a:pt x="15" y="24"/>
                  </a:lnTo>
                  <a:lnTo>
                    <a:pt x="13" y="26"/>
                  </a:lnTo>
                  <a:lnTo>
                    <a:pt x="12" y="29"/>
                  </a:lnTo>
                  <a:lnTo>
                    <a:pt x="10" y="32"/>
                  </a:lnTo>
                  <a:lnTo>
                    <a:pt x="8" y="35"/>
                  </a:lnTo>
                  <a:lnTo>
                    <a:pt x="6" y="37"/>
                  </a:lnTo>
                  <a:lnTo>
                    <a:pt x="5" y="40"/>
                  </a:lnTo>
                  <a:lnTo>
                    <a:pt x="3" y="42"/>
                  </a:lnTo>
                  <a:lnTo>
                    <a:pt x="2" y="44"/>
                  </a:lnTo>
                  <a:lnTo>
                    <a:pt x="1" y="47"/>
                  </a:lnTo>
                  <a:lnTo>
                    <a:pt x="1" y="50"/>
                  </a:lnTo>
                  <a:lnTo>
                    <a:pt x="0" y="53"/>
                  </a:lnTo>
                  <a:lnTo>
                    <a:pt x="0" y="55"/>
                  </a:lnTo>
                  <a:lnTo>
                    <a:pt x="0" y="57"/>
                  </a:lnTo>
                  <a:lnTo>
                    <a:pt x="0" y="59"/>
                  </a:lnTo>
                  <a:lnTo>
                    <a:pt x="0" y="63"/>
                  </a:lnTo>
                  <a:lnTo>
                    <a:pt x="0" y="68"/>
                  </a:lnTo>
                  <a:lnTo>
                    <a:pt x="0" y="70"/>
                  </a:lnTo>
                  <a:lnTo>
                    <a:pt x="1" y="71"/>
                  </a:lnTo>
                  <a:lnTo>
                    <a:pt x="2" y="73"/>
                  </a:lnTo>
                  <a:lnTo>
                    <a:pt x="4" y="74"/>
                  </a:lnTo>
                  <a:lnTo>
                    <a:pt x="7" y="75"/>
                  </a:lnTo>
                  <a:lnTo>
                    <a:pt x="9" y="75"/>
                  </a:lnTo>
                  <a:lnTo>
                    <a:pt x="12" y="76"/>
                  </a:lnTo>
                  <a:lnTo>
                    <a:pt x="15" y="77"/>
                  </a:lnTo>
                  <a:lnTo>
                    <a:pt x="25" y="8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4" name="SMARTInkAnnotation291"/>
            <p:cNvSpPr>
              <a:spLocks/>
            </p:cNvSpPr>
            <p:nvPr/>
          </p:nvSpPr>
          <p:spPr bwMode="auto">
            <a:xfrm>
              <a:off x="4577" y="944"/>
              <a:ext cx="92" cy="51"/>
            </a:xfrm>
            <a:custGeom>
              <a:avLst/>
              <a:gdLst/>
              <a:ahLst/>
              <a:cxnLst>
                <a:cxn ang="0">
                  <a:pos x="53" y="4"/>
                </a:cxn>
                <a:cxn ang="0">
                  <a:pos x="50" y="2"/>
                </a:cxn>
                <a:cxn ang="0">
                  <a:pos x="47" y="0"/>
                </a:cxn>
                <a:cxn ang="0">
                  <a:pos x="44" y="0"/>
                </a:cxn>
                <a:cxn ang="0">
                  <a:pos x="40" y="0"/>
                </a:cxn>
                <a:cxn ang="0">
                  <a:pos x="28" y="0"/>
                </a:cxn>
                <a:cxn ang="0">
                  <a:pos x="25" y="1"/>
                </a:cxn>
                <a:cxn ang="0">
                  <a:pos x="21" y="3"/>
                </a:cxn>
                <a:cxn ang="0">
                  <a:pos x="16" y="4"/>
                </a:cxn>
                <a:cxn ang="0">
                  <a:pos x="11" y="6"/>
                </a:cxn>
                <a:cxn ang="0">
                  <a:pos x="7" y="9"/>
                </a:cxn>
                <a:cxn ang="0">
                  <a:pos x="6" y="12"/>
                </a:cxn>
                <a:cxn ang="0">
                  <a:pos x="4" y="15"/>
                </a:cxn>
                <a:cxn ang="0">
                  <a:pos x="0" y="20"/>
                </a:cxn>
                <a:cxn ang="0">
                  <a:pos x="0" y="24"/>
                </a:cxn>
                <a:cxn ang="0">
                  <a:pos x="1" y="26"/>
                </a:cxn>
                <a:cxn ang="0">
                  <a:pos x="5" y="29"/>
                </a:cxn>
                <a:cxn ang="0">
                  <a:pos x="9" y="29"/>
                </a:cxn>
                <a:cxn ang="0">
                  <a:pos x="12" y="27"/>
                </a:cxn>
                <a:cxn ang="0">
                  <a:pos x="16" y="26"/>
                </a:cxn>
                <a:cxn ang="0">
                  <a:pos x="22" y="25"/>
                </a:cxn>
                <a:cxn ang="0">
                  <a:pos x="26" y="25"/>
                </a:cxn>
                <a:cxn ang="0">
                  <a:pos x="32" y="25"/>
                </a:cxn>
                <a:cxn ang="0">
                  <a:pos x="35" y="23"/>
                </a:cxn>
                <a:cxn ang="0">
                  <a:pos x="38" y="21"/>
                </a:cxn>
                <a:cxn ang="0">
                  <a:pos x="42" y="21"/>
                </a:cxn>
                <a:cxn ang="0">
                  <a:pos x="45" y="20"/>
                </a:cxn>
                <a:cxn ang="0">
                  <a:pos x="49" y="21"/>
                </a:cxn>
                <a:cxn ang="0">
                  <a:pos x="52" y="23"/>
                </a:cxn>
                <a:cxn ang="0">
                  <a:pos x="55" y="24"/>
                </a:cxn>
                <a:cxn ang="0">
                  <a:pos x="59" y="25"/>
                </a:cxn>
                <a:cxn ang="0">
                  <a:pos x="62" y="27"/>
                </a:cxn>
                <a:cxn ang="0">
                  <a:pos x="66" y="29"/>
                </a:cxn>
                <a:cxn ang="0">
                  <a:pos x="69" y="30"/>
                </a:cxn>
                <a:cxn ang="0">
                  <a:pos x="72" y="32"/>
                </a:cxn>
                <a:cxn ang="0">
                  <a:pos x="76" y="35"/>
                </a:cxn>
                <a:cxn ang="0">
                  <a:pos x="85" y="44"/>
                </a:cxn>
                <a:cxn ang="0">
                  <a:pos x="88" y="45"/>
                </a:cxn>
                <a:cxn ang="0">
                  <a:pos x="90" y="47"/>
                </a:cxn>
              </a:cxnLst>
              <a:rect l="0" t="0" r="r" b="b"/>
              <a:pathLst>
                <a:path w="92" h="51">
                  <a:moveTo>
                    <a:pt x="55" y="10"/>
                  </a:moveTo>
                  <a:lnTo>
                    <a:pt x="53" y="4"/>
                  </a:lnTo>
                  <a:lnTo>
                    <a:pt x="51" y="3"/>
                  </a:lnTo>
                  <a:lnTo>
                    <a:pt x="50" y="2"/>
                  </a:lnTo>
                  <a:lnTo>
                    <a:pt x="48" y="1"/>
                  </a:lnTo>
                  <a:lnTo>
                    <a:pt x="47" y="0"/>
                  </a:lnTo>
                  <a:lnTo>
                    <a:pt x="45" y="0"/>
                  </a:lnTo>
                  <a:lnTo>
                    <a:pt x="44" y="0"/>
                  </a:lnTo>
                  <a:lnTo>
                    <a:pt x="42" y="0"/>
                  </a:lnTo>
                  <a:lnTo>
                    <a:pt x="40" y="0"/>
                  </a:lnTo>
                  <a:lnTo>
                    <a:pt x="37" y="0"/>
                  </a:lnTo>
                  <a:lnTo>
                    <a:pt x="28" y="0"/>
                  </a:lnTo>
                  <a:lnTo>
                    <a:pt x="27" y="0"/>
                  </a:lnTo>
                  <a:lnTo>
                    <a:pt x="25" y="1"/>
                  </a:lnTo>
                  <a:lnTo>
                    <a:pt x="23" y="2"/>
                  </a:lnTo>
                  <a:lnTo>
                    <a:pt x="21" y="3"/>
                  </a:lnTo>
                  <a:lnTo>
                    <a:pt x="18" y="4"/>
                  </a:lnTo>
                  <a:lnTo>
                    <a:pt x="16" y="4"/>
                  </a:lnTo>
                  <a:lnTo>
                    <a:pt x="13" y="5"/>
                  </a:lnTo>
                  <a:lnTo>
                    <a:pt x="11" y="6"/>
                  </a:lnTo>
                  <a:lnTo>
                    <a:pt x="9" y="7"/>
                  </a:lnTo>
                  <a:lnTo>
                    <a:pt x="7" y="9"/>
                  </a:lnTo>
                  <a:lnTo>
                    <a:pt x="6" y="10"/>
                  </a:lnTo>
                  <a:lnTo>
                    <a:pt x="6" y="12"/>
                  </a:lnTo>
                  <a:lnTo>
                    <a:pt x="5" y="13"/>
                  </a:lnTo>
                  <a:lnTo>
                    <a:pt x="4" y="15"/>
                  </a:lnTo>
                  <a:lnTo>
                    <a:pt x="0" y="19"/>
                  </a:lnTo>
                  <a:lnTo>
                    <a:pt x="0" y="20"/>
                  </a:lnTo>
                  <a:lnTo>
                    <a:pt x="0" y="21"/>
                  </a:lnTo>
                  <a:lnTo>
                    <a:pt x="0" y="24"/>
                  </a:lnTo>
                  <a:lnTo>
                    <a:pt x="0" y="25"/>
                  </a:lnTo>
                  <a:lnTo>
                    <a:pt x="1" y="26"/>
                  </a:lnTo>
                  <a:lnTo>
                    <a:pt x="4" y="29"/>
                  </a:lnTo>
                  <a:lnTo>
                    <a:pt x="5" y="29"/>
                  </a:lnTo>
                  <a:lnTo>
                    <a:pt x="7" y="30"/>
                  </a:lnTo>
                  <a:lnTo>
                    <a:pt x="9" y="29"/>
                  </a:lnTo>
                  <a:lnTo>
                    <a:pt x="10" y="28"/>
                  </a:lnTo>
                  <a:lnTo>
                    <a:pt x="12" y="27"/>
                  </a:lnTo>
                  <a:lnTo>
                    <a:pt x="14" y="26"/>
                  </a:lnTo>
                  <a:lnTo>
                    <a:pt x="16" y="26"/>
                  </a:lnTo>
                  <a:lnTo>
                    <a:pt x="19" y="26"/>
                  </a:lnTo>
                  <a:lnTo>
                    <a:pt x="22" y="25"/>
                  </a:lnTo>
                  <a:lnTo>
                    <a:pt x="24" y="25"/>
                  </a:lnTo>
                  <a:lnTo>
                    <a:pt x="26" y="25"/>
                  </a:lnTo>
                  <a:lnTo>
                    <a:pt x="30" y="25"/>
                  </a:lnTo>
                  <a:lnTo>
                    <a:pt x="32" y="25"/>
                  </a:lnTo>
                  <a:lnTo>
                    <a:pt x="33" y="24"/>
                  </a:lnTo>
                  <a:lnTo>
                    <a:pt x="35" y="23"/>
                  </a:lnTo>
                  <a:lnTo>
                    <a:pt x="37" y="22"/>
                  </a:lnTo>
                  <a:lnTo>
                    <a:pt x="38" y="21"/>
                  </a:lnTo>
                  <a:lnTo>
                    <a:pt x="40" y="21"/>
                  </a:lnTo>
                  <a:lnTo>
                    <a:pt x="42" y="21"/>
                  </a:lnTo>
                  <a:lnTo>
                    <a:pt x="44" y="20"/>
                  </a:lnTo>
                  <a:lnTo>
                    <a:pt x="45" y="20"/>
                  </a:lnTo>
                  <a:lnTo>
                    <a:pt x="47" y="20"/>
                  </a:lnTo>
                  <a:lnTo>
                    <a:pt x="49" y="21"/>
                  </a:lnTo>
                  <a:lnTo>
                    <a:pt x="50" y="21"/>
                  </a:lnTo>
                  <a:lnTo>
                    <a:pt x="52" y="23"/>
                  </a:lnTo>
                  <a:lnTo>
                    <a:pt x="54" y="23"/>
                  </a:lnTo>
                  <a:lnTo>
                    <a:pt x="55" y="24"/>
                  </a:lnTo>
                  <a:lnTo>
                    <a:pt x="57" y="24"/>
                  </a:lnTo>
                  <a:lnTo>
                    <a:pt x="59" y="25"/>
                  </a:lnTo>
                  <a:lnTo>
                    <a:pt x="61" y="26"/>
                  </a:lnTo>
                  <a:lnTo>
                    <a:pt x="62" y="27"/>
                  </a:lnTo>
                  <a:lnTo>
                    <a:pt x="64" y="28"/>
                  </a:lnTo>
                  <a:lnTo>
                    <a:pt x="66" y="29"/>
                  </a:lnTo>
                  <a:lnTo>
                    <a:pt x="67" y="29"/>
                  </a:lnTo>
                  <a:lnTo>
                    <a:pt x="69" y="30"/>
                  </a:lnTo>
                  <a:lnTo>
                    <a:pt x="71" y="31"/>
                  </a:lnTo>
                  <a:lnTo>
                    <a:pt x="72" y="32"/>
                  </a:lnTo>
                  <a:lnTo>
                    <a:pt x="74" y="34"/>
                  </a:lnTo>
                  <a:lnTo>
                    <a:pt x="76" y="35"/>
                  </a:lnTo>
                  <a:lnTo>
                    <a:pt x="79" y="39"/>
                  </a:lnTo>
                  <a:lnTo>
                    <a:pt x="85" y="44"/>
                  </a:lnTo>
                  <a:lnTo>
                    <a:pt x="86" y="45"/>
                  </a:lnTo>
                  <a:lnTo>
                    <a:pt x="88" y="45"/>
                  </a:lnTo>
                  <a:lnTo>
                    <a:pt x="89" y="46"/>
                  </a:lnTo>
                  <a:lnTo>
                    <a:pt x="90" y="47"/>
                  </a:lnTo>
                  <a:lnTo>
                    <a:pt x="91" y="5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5" name="SMARTInkAnnotation292"/>
            <p:cNvSpPr>
              <a:spLocks/>
            </p:cNvSpPr>
            <p:nvPr/>
          </p:nvSpPr>
          <p:spPr bwMode="auto">
            <a:xfrm>
              <a:off x="4729" y="908"/>
              <a:ext cx="16" cy="77"/>
            </a:xfrm>
            <a:custGeom>
              <a:avLst/>
              <a:gdLst/>
              <a:ahLst/>
              <a:cxnLst>
                <a:cxn ang="0">
                  <a:pos x="0" y="0"/>
                </a:cxn>
                <a:cxn ang="0">
                  <a:pos x="0" y="7"/>
                </a:cxn>
                <a:cxn ang="0">
                  <a:pos x="1" y="9"/>
                </a:cxn>
                <a:cxn ang="0">
                  <a:pos x="1" y="12"/>
                </a:cxn>
                <a:cxn ang="0">
                  <a:pos x="3" y="15"/>
                </a:cxn>
                <a:cxn ang="0">
                  <a:pos x="3" y="17"/>
                </a:cxn>
                <a:cxn ang="0">
                  <a:pos x="4" y="19"/>
                </a:cxn>
                <a:cxn ang="0">
                  <a:pos x="4" y="21"/>
                </a:cxn>
                <a:cxn ang="0">
                  <a:pos x="5" y="24"/>
                </a:cxn>
                <a:cxn ang="0">
                  <a:pos x="5" y="27"/>
                </a:cxn>
                <a:cxn ang="0">
                  <a:pos x="5" y="30"/>
                </a:cxn>
                <a:cxn ang="0">
                  <a:pos x="5" y="33"/>
                </a:cxn>
                <a:cxn ang="0">
                  <a:pos x="6" y="36"/>
                </a:cxn>
                <a:cxn ang="0">
                  <a:pos x="8" y="39"/>
                </a:cxn>
                <a:cxn ang="0">
                  <a:pos x="8" y="42"/>
                </a:cxn>
                <a:cxn ang="0">
                  <a:pos x="9" y="46"/>
                </a:cxn>
                <a:cxn ang="0">
                  <a:pos x="9" y="49"/>
                </a:cxn>
                <a:cxn ang="0">
                  <a:pos x="10" y="52"/>
                </a:cxn>
                <a:cxn ang="0">
                  <a:pos x="10" y="54"/>
                </a:cxn>
                <a:cxn ang="0">
                  <a:pos x="10" y="59"/>
                </a:cxn>
                <a:cxn ang="0">
                  <a:pos x="10" y="62"/>
                </a:cxn>
                <a:cxn ang="0">
                  <a:pos x="11" y="64"/>
                </a:cxn>
                <a:cxn ang="0">
                  <a:pos x="12" y="66"/>
                </a:cxn>
                <a:cxn ang="0">
                  <a:pos x="13" y="68"/>
                </a:cxn>
                <a:cxn ang="0">
                  <a:pos x="14" y="69"/>
                </a:cxn>
                <a:cxn ang="0">
                  <a:pos x="14" y="71"/>
                </a:cxn>
                <a:cxn ang="0">
                  <a:pos x="15" y="76"/>
                </a:cxn>
              </a:cxnLst>
              <a:rect l="0" t="0" r="r" b="b"/>
              <a:pathLst>
                <a:path w="16" h="77">
                  <a:moveTo>
                    <a:pt x="0" y="0"/>
                  </a:moveTo>
                  <a:lnTo>
                    <a:pt x="0" y="7"/>
                  </a:lnTo>
                  <a:lnTo>
                    <a:pt x="1" y="9"/>
                  </a:lnTo>
                  <a:lnTo>
                    <a:pt x="1" y="12"/>
                  </a:lnTo>
                  <a:lnTo>
                    <a:pt x="3" y="15"/>
                  </a:lnTo>
                  <a:lnTo>
                    <a:pt x="3" y="17"/>
                  </a:lnTo>
                  <a:lnTo>
                    <a:pt x="4" y="19"/>
                  </a:lnTo>
                  <a:lnTo>
                    <a:pt x="4" y="21"/>
                  </a:lnTo>
                  <a:lnTo>
                    <a:pt x="5" y="24"/>
                  </a:lnTo>
                  <a:lnTo>
                    <a:pt x="5" y="27"/>
                  </a:lnTo>
                  <a:lnTo>
                    <a:pt x="5" y="30"/>
                  </a:lnTo>
                  <a:lnTo>
                    <a:pt x="5" y="33"/>
                  </a:lnTo>
                  <a:lnTo>
                    <a:pt x="6" y="36"/>
                  </a:lnTo>
                  <a:lnTo>
                    <a:pt x="8" y="39"/>
                  </a:lnTo>
                  <a:lnTo>
                    <a:pt x="8" y="42"/>
                  </a:lnTo>
                  <a:lnTo>
                    <a:pt x="9" y="46"/>
                  </a:lnTo>
                  <a:lnTo>
                    <a:pt x="9" y="49"/>
                  </a:lnTo>
                  <a:lnTo>
                    <a:pt x="10" y="52"/>
                  </a:lnTo>
                  <a:lnTo>
                    <a:pt x="10" y="54"/>
                  </a:lnTo>
                  <a:lnTo>
                    <a:pt x="10" y="59"/>
                  </a:lnTo>
                  <a:lnTo>
                    <a:pt x="10" y="62"/>
                  </a:lnTo>
                  <a:lnTo>
                    <a:pt x="11" y="64"/>
                  </a:lnTo>
                  <a:lnTo>
                    <a:pt x="12" y="66"/>
                  </a:lnTo>
                  <a:lnTo>
                    <a:pt x="13" y="68"/>
                  </a:lnTo>
                  <a:lnTo>
                    <a:pt x="14" y="69"/>
                  </a:lnTo>
                  <a:lnTo>
                    <a:pt x="14" y="71"/>
                  </a:lnTo>
                  <a:lnTo>
                    <a:pt x="15" y="7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6" name="SMARTInkAnnotation293"/>
            <p:cNvSpPr>
              <a:spLocks/>
            </p:cNvSpPr>
            <p:nvPr/>
          </p:nvSpPr>
          <p:spPr bwMode="auto">
            <a:xfrm>
              <a:off x="4679" y="944"/>
              <a:ext cx="163" cy="51"/>
            </a:xfrm>
            <a:custGeom>
              <a:avLst/>
              <a:gdLst/>
              <a:ahLst/>
              <a:cxnLst>
                <a:cxn ang="0">
                  <a:pos x="2" y="0"/>
                </a:cxn>
                <a:cxn ang="0">
                  <a:pos x="0" y="1"/>
                </a:cxn>
                <a:cxn ang="0">
                  <a:pos x="0" y="3"/>
                </a:cxn>
                <a:cxn ang="0">
                  <a:pos x="2" y="4"/>
                </a:cxn>
                <a:cxn ang="0">
                  <a:pos x="5" y="6"/>
                </a:cxn>
                <a:cxn ang="0">
                  <a:pos x="8" y="9"/>
                </a:cxn>
                <a:cxn ang="0">
                  <a:pos x="13" y="13"/>
                </a:cxn>
                <a:cxn ang="0">
                  <a:pos x="21" y="14"/>
                </a:cxn>
                <a:cxn ang="0">
                  <a:pos x="27" y="15"/>
                </a:cxn>
                <a:cxn ang="0">
                  <a:pos x="33" y="17"/>
                </a:cxn>
                <a:cxn ang="0">
                  <a:pos x="40" y="19"/>
                </a:cxn>
                <a:cxn ang="0">
                  <a:pos x="47" y="19"/>
                </a:cxn>
                <a:cxn ang="0">
                  <a:pos x="53" y="17"/>
                </a:cxn>
                <a:cxn ang="0">
                  <a:pos x="60" y="16"/>
                </a:cxn>
                <a:cxn ang="0">
                  <a:pos x="67" y="15"/>
                </a:cxn>
                <a:cxn ang="0">
                  <a:pos x="81" y="14"/>
                </a:cxn>
                <a:cxn ang="0">
                  <a:pos x="88" y="12"/>
                </a:cxn>
                <a:cxn ang="0">
                  <a:pos x="94" y="9"/>
                </a:cxn>
                <a:cxn ang="0">
                  <a:pos x="99" y="7"/>
                </a:cxn>
                <a:cxn ang="0">
                  <a:pos x="105" y="6"/>
                </a:cxn>
                <a:cxn ang="0">
                  <a:pos x="111" y="5"/>
                </a:cxn>
                <a:cxn ang="0">
                  <a:pos x="124" y="5"/>
                </a:cxn>
                <a:cxn ang="0">
                  <a:pos x="135" y="5"/>
                </a:cxn>
                <a:cxn ang="0">
                  <a:pos x="138" y="7"/>
                </a:cxn>
                <a:cxn ang="0">
                  <a:pos x="141" y="10"/>
                </a:cxn>
                <a:cxn ang="0">
                  <a:pos x="146" y="15"/>
                </a:cxn>
                <a:cxn ang="0">
                  <a:pos x="149" y="18"/>
                </a:cxn>
                <a:cxn ang="0">
                  <a:pos x="150" y="22"/>
                </a:cxn>
                <a:cxn ang="0">
                  <a:pos x="153" y="26"/>
                </a:cxn>
                <a:cxn ang="0">
                  <a:pos x="155" y="32"/>
                </a:cxn>
                <a:cxn ang="0">
                  <a:pos x="158" y="36"/>
                </a:cxn>
                <a:cxn ang="0">
                  <a:pos x="160" y="40"/>
                </a:cxn>
                <a:cxn ang="0">
                  <a:pos x="161" y="45"/>
                </a:cxn>
                <a:cxn ang="0">
                  <a:pos x="162" y="50"/>
                </a:cxn>
              </a:cxnLst>
              <a:rect l="0" t="0" r="r" b="b"/>
              <a:pathLst>
                <a:path w="163" h="51">
                  <a:moveTo>
                    <a:pt x="4" y="0"/>
                  </a:moveTo>
                  <a:lnTo>
                    <a:pt x="2" y="0"/>
                  </a:lnTo>
                  <a:lnTo>
                    <a:pt x="1" y="0"/>
                  </a:lnTo>
                  <a:lnTo>
                    <a:pt x="0" y="1"/>
                  </a:lnTo>
                  <a:lnTo>
                    <a:pt x="0" y="2"/>
                  </a:lnTo>
                  <a:lnTo>
                    <a:pt x="0" y="3"/>
                  </a:lnTo>
                  <a:lnTo>
                    <a:pt x="1" y="4"/>
                  </a:lnTo>
                  <a:lnTo>
                    <a:pt x="2" y="4"/>
                  </a:lnTo>
                  <a:lnTo>
                    <a:pt x="3" y="5"/>
                  </a:lnTo>
                  <a:lnTo>
                    <a:pt x="5" y="6"/>
                  </a:lnTo>
                  <a:lnTo>
                    <a:pt x="6" y="7"/>
                  </a:lnTo>
                  <a:lnTo>
                    <a:pt x="8" y="9"/>
                  </a:lnTo>
                  <a:lnTo>
                    <a:pt x="11" y="12"/>
                  </a:lnTo>
                  <a:lnTo>
                    <a:pt x="13" y="13"/>
                  </a:lnTo>
                  <a:lnTo>
                    <a:pt x="16" y="14"/>
                  </a:lnTo>
                  <a:lnTo>
                    <a:pt x="21" y="14"/>
                  </a:lnTo>
                  <a:lnTo>
                    <a:pt x="24" y="14"/>
                  </a:lnTo>
                  <a:lnTo>
                    <a:pt x="27" y="15"/>
                  </a:lnTo>
                  <a:lnTo>
                    <a:pt x="30" y="16"/>
                  </a:lnTo>
                  <a:lnTo>
                    <a:pt x="33" y="17"/>
                  </a:lnTo>
                  <a:lnTo>
                    <a:pt x="37" y="18"/>
                  </a:lnTo>
                  <a:lnTo>
                    <a:pt x="40" y="19"/>
                  </a:lnTo>
                  <a:lnTo>
                    <a:pt x="43" y="19"/>
                  </a:lnTo>
                  <a:lnTo>
                    <a:pt x="47" y="19"/>
                  </a:lnTo>
                  <a:lnTo>
                    <a:pt x="50" y="18"/>
                  </a:lnTo>
                  <a:lnTo>
                    <a:pt x="53" y="17"/>
                  </a:lnTo>
                  <a:lnTo>
                    <a:pt x="57" y="16"/>
                  </a:lnTo>
                  <a:lnTo>
                    <a:pt x="60" y="16"/>
                  </a:lnTo>
                  <a:lnTo>
                    <a:pt x="63" y="15"/>
                  </a:lnTo>
                  <a:lnTo>
                    <a:pt x="67" y="15"/>
                  </a:lnTo>
                  <a:lnTo>
                    <a:pt x="76" y="15"/>
                  </a:lnTo>
                  <a:lnTo>
                    <a:pt x="81" y="14"/>
                  </a:lnTo>
                  <a:lnTo>
                    <a:pt x="84" y="13"/>
                  </a:lnTo>
                  <a:lnTo>
                    <a:pt x="88" y="12"/>
                  </a:lnTo>
                  <a:lnTo>
                    <a:pt x="91" y="11"/>
                  </a:lnTo>
                  <a:lnTo>
                    <a:pt x="94" y="9"/>
                  </a:lnTo>
                  <a:lnTo>
                    <a:pt x="96" y="8"/>
                  </a:lnTo>
                  <a:lnTo>
                    <a:pt x="99" y="7"/>
                  </a:lnTo>
                  <a:lnTo>
                    <a:pt x="102" y="6"/>
                  </a:lnTo>
                  <a:lnTo>
                    <a:pt x="105" y="6"/>
                  </a:lnTo>
                  <a:lnTo>
                    <a:pt x="108" y="5"/>
                  </a:lnTo>
                  <a:lnTo>
                    <a:pt x="111" y="5"/>
                  </a:lnTo>
                  <a:lnTo>
                    <a:pt x="117" y="5"/>
                  </a:lnTo>
                  <a:lnTo>
                    <a:pt x="124" y="5"/>
                  </a:lnTo>
                  <a:lnTo>
                    <a:pt x="133" y="5"/>
                  </a:lnTo>
                  <a:lnTo>
                    <a:pt x="135" y="5"/>
                  </a:lnTo>
                  <a:lnTo>
                    <a:pt x="136" y="6"/>
                  </a:lnTo>
                  <a:lnTo>
                    <a:pt x="138" y="7"/>
                  </a:lnTo>
                  <a:lnTo>
                    <a:pt x="140" y="9"/>
                  </a:lnTo>
                  <a:lnTo>
                    <a:pt x="141" y="10"/>
                  </a:lnTo>
                  <a:lnTo>
                    <a:pt x="143" y="12"/>
                  </a:lnTo>
                  <a:lnTo>
                    <a:pt x="146" y="15"/>
                  </a:lnTo>
                  <a:lnTo>
                    <a:pt x="148" y="17"/>
                  </a:lnTo>
                  <a:lnTo>
                    <a:pt x="149" y="18"/>
                  </a:lnTo>
                  <a:lnTo>
                    <a:pt x="150" y="20"/>
                  </a:lnTo>
                  <a:lnTo>
                    <a:pt x="150" y="22"/>
                  </a:lnTo>
                  <a:lnTo>
                    <a:pt x="151" y="24"/>
                  </a:lnTo>
                  <a:lnTo>
                    <a:pt x="153" y="26"/>
                  </a:lnTo>
                  <a:lnTo>
                    <a:pt x="154" y="29"/>
                  </a:lnTo>
                  <a:lnTo>
                    <a:pt x="155" y="32"/>
                  </a:lnTo>
                  <a:lnTo>
                    <a:pt x="157" y="34"/>
                  </a:lnTo>
                  <a:lnTo>
                    <a:pt x="158" y="36"/>
                  </a:lnTo>
                  <a:lnTo>
                    <a:pt x="160" y="38"/>
                  </a:lnTo>
                  <a:lnTo>
                    <a:pt x="160" y="40"/>
                  </a:lnTo>
                  <a:lnTo>
                    <a:pt x="161" y="44"/>
                  </a:lnTo>
                  <a:lnTo>
                    <a:pt x="161" y="45"/>
                  </a:lnTo>
                  <a:lnTo>
                    <a:pt x="162" y="46"/>
                  </a:lnTo>
                  <a:lnTo>
                    <a:pt x="162" y="5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7" name="SMARTInkAnnotation294"/>
            <p:cNvSpPr>
              <a:spLocks/>
            </p:cNvSpPr>
            <p:nvPr/>
          </p:nvSpPr>
          <p:spPr bwMode="auto">
            <a:xfrm>
              <a:off x="4815" y="923"/>
              <a:ext cx="32" cy="16"/>
            </a:xfrm>
            <a:custGeom>
              <a:avLst/>
              <a:gdLst/>
              <a:ahLst/>
              <a:cxnLst>
                <a:cxn ang="0">
                  <a:pos x="0" y="0"/>
                </a:cxn>
                <a:cxn ang="0">
                  <a:pos x="3" y="3"/>
                </a:cxn>
                <a:cxn ang="0">
                  <a:pos x="4" y="4"/>
                </a:cxn>
                <a:cxn ang="0">
                  <a:pos x="6" y="4"/>
                </a:cxn>
                <a:cxn ang="0">
                  <a:pos x="7" y="5"/>
                </a:cxn>
                <a:cxn ang="0">
                  <a:pos x="9" y="5"/>
                </a:cxn>
                <a:cxn ang="0">
                  <a:pos x="12" y="6"/>
                </a:cxn>
                <a:cxn ang="0">
                  <a:pos x="15" y="8"/>
                </a:cxn>
                <a:cxn ang="0">
                  <a:pos x="17" y="9"/>
                </a:cxn>
                <a:cxn ang="0">
                  <a:pos x="20" y="11"/>
                </a:cxn>
                <a:cxn ang="0">
                  <a:pos x="22" y="12"/>
                </a:cxn>
                <a:cxn ang="0">
                  <a:pos x="24" y="13"/>
                </a:cxn>
                <a:cxn ang="0">
                  <a:pos x="25" y="14"/>
                </a:cxn>
                <a:cxn ang="0">
                  <a:pos x="31" y="15"/>
                </a:cxn>
              </a:cxnLst>
              <a:rect l="0" t="0" r="r" b="b"/>
              <a:pathLst>
                <a:path w="32" h="16">
                  <a:moveTo>
                    <a:pt x="0" y="0"/>
                  </a:moveTo>
                  <a:lnTo>
                    <a:pt x="3" y="3"/>
                  </a:lnTo>
                  <a:lnTo>
                    <a:pt x="4" y="4"/>
                  </a:lnTo>
                  <a:lnTo>
                    <a:pt x="6" y="4"/>
                  </a:lnTo>
                  <a:lnTo>
                    <a:pt x="7" y="5"/>
                  </a:lnTo>
                  <a:lnTo>
                    <a:pt x="9" y="5"/>
                  </a:lnTo>
                  <a:lnTo>
                    <a:pt x="12" y="6"/>
                  </a:lnTo>
                  <a:lnTo>
                    <a:pt x="15" y="8"/>
                  </a:lnTo>
                  <a:lnTo>
                    <a:pt x="17" y="9"/>
                  </a:lnTo>
                  <a:lnTo>
                    <a:pt x="20" y="11"/>
                  </a:lnTo>
                  <a:lnTo>
                    <a:pt x="22" y="12"/>
                  </a:lnTo>
                  <a:lnTo>
                    <a:pt x="24" y="13"/>
                  </a:lnTo>
                  <a:lnTo>
                    <a:pt x="25" y="14"/>
                  </a:lnTo>
                  <a:lnTo>
                    <a:pt x="31" y="1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8" name="SMARTInkAnnotation295"/>
            <p:cNvSpPr>
              <a:spLocks/>
            </p:cNvSpPr>
            <p:nvPr/>
          </p:nvSpPr>
          <p:spPr bwMode="auto">
            <a:xfrm>
              <a:off x="4887" y="923"/>
              <a:ext cx="56" cy="77"/>
            </a:xfrm>
            <a:custGeom>
              <a:avLst/>
              <a:gdLst/>
              <a:ahLst/>
              <a:cxnLst>
                <a:cxn ang="0">
                  <a:pos x="9" y="26"/>
                </a:cxn>
                <a:cxn ang="0">
                  <a:pos x="7" y="33"/>
                </a:cxn>
                <a:cxn ang="0">
                  <a:pos x="5" y="38"/>
                </a:cxn>
                <a:cxn ang="0">
                  <a:pos x="2" y="45"/>
                </a:cxn>
                <a:cxn ang="0">
                  <a:pos x="1" y="50"/>
                </a:cxn>
                <a:cxn ang="0">
                  <a:pos x="0" y="54"/>
                </a:cxn>
                <a:cxn ang="0">
                  <a:pos x="2" y="58"/>
                </a:cxn>
                <a:cxn ang="0">
                  <a:pos x="3" y="61"/>
                </a:cxn>
                <a:cxn ang="0">
                  <a:pos x="5" y="65"/>
                </a:cxn>
                <a:cxn ang="0">
                  <a:pos x="7" y="68"/>
                </a:cxn>
                <a:cxn ang="0">
                  <a:pos x="10" y="71"/>
                </a:cxn>
                <a:cxn ang="0">
                  <a:pos x="13" y="74"/>
                </a:cxn>
                <a:cxn ang="0">
                  <a:pos x="16" y="75"/>
                </a:cxn>
                <a:cxn ang="0">
                  <a:pos x="20" y="76"/>
                </a:cxn>
                <a:cxn ang="0">
                  <a:pos x="24" y="76"/>
                </a:cxn>
                <a:cxn ang="0">
                  <a:pos x="29" y="74"/>
                </a:cxn>
                <a:cxn ang="0">
                  <a:pos x="34" y="71"/>
                </a:cxn>
                <a:cxn ang="0">
                  <a:pos x="38" y="68"/>
                </a:cxn>
                <a:cxn ang="0">
                  <a:pos x="41" y="64"/>
                </a:cxn>
                <a:cxn ang="0">
                  <a:pos x="47" y="59"/>
                </a:cxn>
                <a:cxn ang="0">
                  <a:pos x="50" y="55"/>
                </a:cxn>
                <a:cxn ang="0">
                  <a:pos x="53" y="49"/>
                </a:cxn>
                <a:cxn ang="0">
                  <a:pos x="54" y="42"/>
                </a:cxn>
                <a:cxn ang="0">
                  <a:pos x="55" y="37"/>
                </a:cxn>
                <a:cxn ang="0">
                  <a:pos x="54" y="32"/>
                </a:cxn>
                <a:cxn ang="0">
                  <a:pos x="52" y="27"/>
                </a:cxn>
                <a:cxn ang="0">
                  <a:pos x="51" y="22"/>
                </a:cxn>
                <a:cxn ang="0">
                  <a:pos x="50" y="18"/>
                </a:cxn>
                <a:cxn ang="0">
                  <a:pos x="48" y="14"/>
                </a:cxn>
                <a:cxn ang="0">
                  <a:pos x="45" y="10"/>
                </a:cxn>
                <a:cxn ang="0">
                  <a:pos x="42" y="8"/>
                </a:cxn>
                <a:cxn ang="0">
                  <a:pos x="38" y="6"/>
                </a:cxn>
                <a:cxn ang="0">
                  <a:pos x="35" y="6"/>
                </a:cxn>
                <a:cxn ang="0">
                  <a:pos x="32" y="5"/>
                </a:cxn>
                <a:cxn ang="0">
                  <a:pos x="26" y="1"/>
                </a:cxn>
                <a:cxn ang="0">
                  <a:pos x="24" y="0"/>
                </a:cxn>
              </a:cxnLst>
              <a:rect l="0" t="0" r="r" b="b"/>
              <a:pathLst>
                <a:path w="56" h="77">
                  <a:moveTo>
                    <a:pt x="15" y="15"/>
                  </a:moveTo>
                  <a:lnTo>
                    <a:pt x="9" y="26"/>
                  </a:lnTo>
                  <a:lnTo>
                    <a:pt x="8" y="30"/>
                  </a:lnTo>
                  <a:lnTo>
                    <a:pt x="7" y="33"/>
                  </a:lnTo>
                  <a:lnTo>
                    <a:pt x="6" y="36"/>
                  </a:lnTo>
                  <a:lnTo>
                    <a:pt x="5" y="38"/>
                  </a:lnTo>
                  <a:lnTo>
                    <a:pt x="4" y="42"/>
                  </a:lnTo>
                  <a:lnTo>
                    <a:pt x="2" y="45"/>
                  </a:lnTo>
                  <a:lnTo>
                    <a:pt x="1" y="47"/>
                  </a:lnTo>
                  <a:lnTo>
                    <a:pt x="1" y="50"/>
                  </a:lnTo>
                  <a:lnTo>
                    <a:pt x="0" y="52"/>
                  </a:lnTo>
                  <a:lnTo>
                    <a:pt x="0" y="54"/>
                  </a:lnTo>
                  <a:lnTo>
                    <a:pt x="1" y="56"/>
                  </a:lnTo>
                  <a:lnTo>
                    <a:pt x="2" y="58"/>
                  </a:lnTo>
                  <a:lnTo>
                    <a:pt x="3" y="59"/>
                  </a:lnTo>
                  <a:lnTo>
                    <a:pt x="3" y="61"/>
                  </a:lnTo>
                  <a:lnTo>
                    <a:pt x="4" y="63"/>
                  </a:lnTo>
                  <a:lnTo>
                    <a:pt x="5" y="65"/>
                  </a:lnTo>
                  <a:lnTo>
                    <a:pt x="6" y="66"/>
                  </a:lnTo>
                  <a:lnTo>
                    <a:pt x="7" y="68"/>
                  </a:lnTo>
                  <a:lnTo>
                    <a:pt x="8" y="70"/>
                  </a:lnTo>
                  <a:lnTo>
                    <a:pt x="10" y="71"/>
                  </a:lnTo>
                  <a:lnTo>
                    <a:pt x="11" y="73"/>
                  </a:lnTo>
                  <a:lnTo>
                    <a:pt x="13" y="74"/>
                  </a:lnTo>
                  <a:lnTo>
                    <a:pt x="15" y="75"/>
                  </a:lnTo>
                  <a:lnTo>
                    <a:pt x="16" y="75"/>
                  </a:lnTo>
                  <a:lnTo>
                    <a:pt x="18" y="76"/>
                  </a:lnTo>
                  <a:lnTo>
                    <a:pt x="20" y="76"/>
                  </a:lnTo>
                  <a:lnTo>
                    <a:pt x="21" y="76"/>
                  </a:lnTo>
                  <a:lnTo>
                    <a:pt x="24" y="76"/>
                  </a:lnTo>
                  <a:lnTo>
                    <a:pt x="26" y="75"/>
                  </a:lnTo>
                  <a:lnTo>
                    <a:pt x="29" y="74"/>
                  </a:lnTo>
                  <a:lnTo>
                    <a:pt x="32" y="72"/>
                  </a:lnTo>
                  <a:lnTo>
                    <a:pt x="34" y="71"/>
                  </a:lnTo>
                  <a:lnTo>
                    <a:pt x="36" y="69"/>
                  </a:lnTo>
                  <a:lnTo>
                    <a:pt x="38" y="68"/>
                  </a:lnTo>
                  <a:lnTo>
                    <a:pt x="40" y="66"/>
                  </a:lnTo>
                  <a:lnTo>
                    <a:pt x="41" y="64"/>
                  </a:lnTo>
                  <a:lnTo>
                    <a:pt x="45" y="61"/>
                  </a:lnTo>
                  <a:lnTo>
                    <a:pt x="47" y="59"/>
                  </a:lnTo>
                  <a:lnTo>
                    <a:pt x="48" y="57"/>
                  </a:lnTo>
                  <a:lnTo>
                    <a:pt x="50" y="55"/>
                  </a:lnTo>
                  <a:lnTo>
                    <a:pt x="52" y="52"/>
                  </a:lnTo>
                  <a:lnTo>
                    <a:pt x="53" y="49"/>
                  </a:lnTo>
                  <a:lnTo>
                    <a:pt x="54" y="45"/>
                  </a:lnTo>
                  <a:lnTo>
                    <a:pt x="54" y="42"/>
                  </a:lnTo>
                  <a:lnTo>
                    <a:pt x="55" y="40"/>
                  </a:lnTo>
                  <a:lnTo>
                    <a:pt x="55" y="37"/>
                  </a:lnTo>
                  <a:lnTo>
                    <a:pt x="55" y="35"/>
                  </a:lnTo>
                  <a:lnTo>
                    <a:pt x="54" y="32"/>
                  </a:lnTo>
                  <a:lnTo>
                    <a:pt x="54" y="30"/>
                  </a:lnTo>
                  <a:lnTo>
                    <a:pt x="52" y="27"/>
                  </a:lnTo>
                  <a:lnTo>
                    <a:pt x="52" y="24"/>
                  </a:lnTo>
                  <a:lnTo>
                    <a:pt x="51" y="22"/>
                  </a:lnTo>
                  <a:lnTo>
                    <a:pt x="51" y="20"/>
                  </a:lnTo>
                  <a:lnTo>
                    <a:pt x="50" y="18"/>
                  </a:lnTo>
                  <a:lnTo>
                    <a:pt x="49" y="16"/>
                  </a:lnTo>
                  <a:lnTo>
                    <a:pt x="48" y="14"/>
                  </a:lnTo>
                  <a:lnTo>
                    <a:pt x="46" y="12"/>
                  </a:lnTo>
                  <a:lnTo>
                    <a:pt x="45" y="10"/>
                  </a:lnTo>
                  <a:lnTo>
                    <a:pt x="43" y="9"/>
                  </a:lnTo>
                  <a:lnTo>
                    <a:pt x="42" y="8"/>
                  </a:lnTo>
                  <a:lnTo>
                    <a:pt x="40" y="7"/>
                  </a:lnTo>
                  <a:lnTo>
                    <a:pt x="38" y="6"/>
                  </a:lnTo>
                  <a:lnTo>
                    <a:pt x="37" y="6"/>
                  </a:lnTo>
                  <a:lnTo>
                    <a:pt x="35" y="6"/>
                  </a:lnTo>
                  <a:lnTo>
                    <a:pt x="33" y="6"/>
                  </a:lnTo>
                  <a:lnTo>
                    <a:pt x="32" y="5"/>
                  </a:lnTo>
                  <a:lnTo>
                    <a:pt x="30" y="4"/>
                  </a:lnTo>
                  <a:lnTo>
                    <a:pt x="26" y="1"/>
                  </a:lnTo>
                  <a:lnTo>
                    <a:pt x="25" y="1"/>
                  </a:lnTo>
                  <a:lnTo>
                    <a:pt x="24" y="0"/>
                  </a:lnTo>
                  <a:lnTo>
                    <a:pt x="20"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29" name="SMARTInkAnnotation296"/>
            <p:cNvSpPr>
              <a:spLocks/>
            </p:cNvSpPr>
            <p:nvPr/>
          </p:nvSpPr>
          <p:spPr bwMode="auto">
            <a:xfrm>
              <a:off x="4957" y="920"/>
              <a:ext cx="179" cy="60"/>
            </a:xfrm>
            <a:custGeom>
              <a:avLst/>
              <a:gdLst/>
              <a:ahLst/>
              <a:cxnLst>
                <a:cxn ang="0">
                  <a:pos x="3" y="3"/>
                </a:cxn>
                <a:cxn ang="0">
                  <a:pos x="4" y="5"/>
                </a:cxn>
                <a:cxn ang="0">
                  <a:pos x="6" y="9"/>
                </a:cxn>
                <a:cxn ang="0">
                  <a:pos x="10" y="16"/>
                </a:cxn>
                <a:cxn ang="0">
                  <a:pos x="13" y="20"/>
                </a:cxn>
                <a:cxn ang="0">
                  <a:pos x="16" y="25"/>
                </a:cxn>
                <a:cxn ang="0">
                  <a:pos x="19" y="30"/>
                </a:cxn>
                <a:cxn ang="0">
                  <a:pos x="20" y="35"/>
                </a:cxn>
                <a:cxn ang="0">
                  <a:pos x="22" y="38"/>
                </a:cxn>
                <a:cxn ang="0">
                  <a:pos x="25" y="43"/>
                </a:cxn>
                <a:cxn ang="0">
                  <a:pos x="30" y="52"/>
                </a:cxn>
                <a:cxn ang="0">
                  <a:pos x="31" y="55"/>
                </a:cxn>
                <a:cxn ang="0">
                  <a:pos x="31" y="59"/>
                </a:cxn>
                <a:cxn ang="0">
                  <a:pos x="34" y="58"/>
                </a:cxn>
                <a:cxn ang="0">
                  <a:pos x="35" y="56"/>
                </a:cxn>
                <a:cxn ang="0">
                  <a:pos x="36" y="54"/>
                </a:cxn>
                <a:cxn ang="0">
                  <a:pos x="36" y="50"/>
                </a:cxn>
                <a:cxn ang="0">
                  <a:pos x="37" y="45"/>
                </a:cxn>
                <a:cxn ang="0">
                  <a:pos x="39" y="39"/>
                </a:cxn>
                <a:cxn ang="0">
                  <a:pos x="42" y="35"/>
                </a:cxn>
                <a:cxn ang="0">
                  <a:pos x="44" y="30"/>
                </a:cxn>
                <a:cxn ang="0">
                  <a:pos x="45" y="24"/>
                </a:cxn>
                <a:cxn ang="0">
                  <a:pos x="47" y="20"/>
                </a:cxn>
                <a:cxn ang="0">
                  <a:pos x="50" y="16"/>
                </a:cxn>
                <a:cxn ang="0">
                  <a:pos x="53" y="12"/>
                </a:cxn>
                <a:cxn ang="0">
                  <a:pos x="58" y="7"/>
                </a:cxn>
                <a:cxn ang="0">
                  <a:pos x="66" y="4"/>
                </a:cxn>
                <a:cxn ang="0">
                  <a:pos x="70" y="2"/>
                </a:cxn>
                <a:cxn ang="0">
                  <a:pos x="74" y="0"/>
                </a:cxn>
                <a:cxn ang="0">
                  <a:pos x="78" y="2"/>
                </a:cxn>
                <a:cxn ang="0">
                  <a:pos x="89" y="3"/>
                </a:cxn>
                <a:cxn ang="0">
                  <a:pos x="95" y="4"/>
                </a:cxn>
                <a:cxn ang="0">
                  <a:pos x="98" y="6"/>
                </a:cxn>
                <a:cxn ang="0">
                  <a:pos x="106" y="8"/>
                </a:cxn>
                <a:cxn ang="0">
                  <a:pos x="111" y="9"/>
                </a:cxn>
                <a:cxn ang="0">
                  <a:pos x="116" y="12"/>
                </a:cxn>
                <a:cxn ang="0">
                  <a:pos x="126" y="17"/>
                </a:cxn>
                <a:cxn ang="0">
                  <a:pos x="134" y="20"/>
                </a:cxn>
                <a:cxn ang="0">
                  <a:pos x="143" y="24"/>
                </a:cxn>
                <a:cxn ang="0">
                  <a:pos x="151" y="27"/>
                </a:cxn>
                <a:cxn ang="0">
                  <a:pos x="156" y="29"/>
                </a:cxn>
                <a:cxn ang="0">
                  <a:pos x="159" y="31"/>
                </a:cxn>
                <a:cxn ang="0">
                  <a:pos x="165" y="33"/>
                </a:cxn>
                <a:cxn ang="0">
                  <a:pos x="168" y="35"/>
                </a:cxn>
                <a:cxn ang="0">
                  <a:pos x="173" y="38"/>
                </a:cxn>
              </a:cxnLst>
              <a:rect l="0" t="0" r="r" b="b"/>
              <a:pathLst>
                <a:path w="179" h="60">
                  <a:moveTo>
                    <a:pt x="0" y="3"/>
                  </a:moveTo>
                  <a:lnTo>
                    <a:pt x="3" y="3"/>
                  </a:lnTo>
                  <a:lnTo>
                    <a:pt x="4" y="4"/>
                  </a:lnTo>
                  <a:lnTo>
                    <a:pt x="4" y="5"/>
                  </a:lnTo>
                  <a:lnTo>
                    <a:pt x="5" y="8"/>
                  </a:lnTo>
                  <a:lnTo>
                    <a:pt x="6" y="9"/>
                  </a:lnTo>
                  <a:lnTo>
                    <a:pt x="8" y="13"/>
                  </a:lnTo>
                  <a:lnTo>
                    <a:pt x="10" y="16"/>
                  </a:lnTo>
                  <a:lnTo>
                    <a:pt x="11" y="18"/>
                  </a:lnTo>
                  <a:lnTo>
                    <a:pt x="13" y="20"/>
                  </a:lnTo>
                  <a:lnTo>
                    <a:pt x="14" y="22"/>
                  </a:lnTo>
                  <a:lnTo>
                    <a:pt x="16" y="25"/>
                  </a:lnTo>
                  <a:lnTo>
                    <a:pt x="17" y="28"/>
                  </a:lnTo>
                  <a:lnTo>
                    <a:pt x="19" y="30"/>
                  </a:lnTo>
                  <a:lnTo>
                    <a:pt x="19" y="33"/>
                  </a:lnTo>
                  <a:lnTo>
                    <a:pt x="20" y="35"/>
                  </a:lnTo>
                  <a:lnTo>
                    <a:pt x="21" y="37"/>
                  </a:lnTo>
                  <a:lnTo>
                    <a:pt x="22" y="38"/>
                  </a:lnTo>
                  <a:lnTo>
                    <a:pt x="23" y="40"/>
                  </a:lnTo>
                  <a:lnTo>
                    <a:pt x="25" y="43"/>
                  </a:lnTo>
                  <a:lnTo>
                    <a:pt x="26" y="45"/>
                  </a:lnTo>
                  <a:lnTo>
                    <a:pt x="30" y="52"/>
                  </a:lnTo>
                  <a:lnTo>
                    <a:pt x="30" y="53"/>
                  </a:lnTo>
                  <a:lnTo>
                    <a:pt x="31" y="55"/>
                  </a:lnTo>
                  <a:lnTo>
                    <a:pt x="31" y="58"/>
                  </a:lnTo>
                  <a:lnTo>
                    <a:pt x="31" y="59"/>
                  </a:lnTo>
                  <a:lnTo>
                    <a:pt x="34" y="59"/>
                  </a:lnTo>
                  <a:lnTo>
                    <a:pt x="34" y="58"/>
                  </a:lnTo>
                  <a:lnTo>
                    <a:pt x="35" y="57"/>
                  </a:lnTo>
                  <a:lnTo>
                    <a:pt x="35" y="56"/>
                  </a:lnTo>
                  <a:lnTo>
                    <a:pt x="36" y="55"/>
                  </a:lnTo>
                  <a:lnTo>
                    <a:pt x="36" y="54"/>
                  </a:lnTo>
                  <a:lnTo>
                    <a:pt x="36" y="52"/>
                  </a:lnTo>
                  <a:lnTo>
                    <a:pt x="36" y="50"/>
                  </a:lnTo>
                  <a:lnTo>
                    <a:pt x="36" y="47"/>
                  </a:lnTo>
                  <a:lnTo>
                    <a:pt x="37" y="45"/>
                  </a:lnTo>
                  <a:lnTo>
                    <a:pt x="37" y="42"/>
                  </a:lnTo>
                  <a:lnTo>
                    <a:pt x="39" y="39"/>
                  </a:lnTo>
                  <a:lnTo>
                    <a:pt x="40" y="37"/>
                  </a:lnTo>
                  <a:lnTo>
                    <a:pt x="42" y="35"/>
                  </a:lnTo>
                  <a:lnTo>
                    <a:pt x="43" y="33"/>
                  </a:lnTo>
                  <a:lnTo>
                    <a:pt x="44" y="30"/>
                  </a:lnTo>
                  <a:lnTo>
                    <a:pt x="45" y="27"/>
                  </a:lnTo>
                  <a:lnTo>
                    <a:pt x="45" y="24"/>
                  </a:lnTo>
                  <a:lnTo>
                    <a:pt x="46" y="22"/>
                  </a:lnTo>
                  <a:lnTo>
                    <a:pt x="47" y="20"/>
                  </a:lnTo>
                  <a:lnTo>
                    <a:pt x="49" y="17"/>
                  </a:lnTo>
                  <a:lnTo>
                    <a:pt x="50" y="16"/>
                  </a:lnTo>
                  <a:lnTo>
                    <a:pt x="52" y="14"/>
                  </a:lnTo>
                  <a:lnTo>
                    <a:pt x="53" y="12"/>
                  </a:lnTo>
                  <a:lnTo>
                    <a:pt x="55" y="10"/>
                  </a:lnTo>
                  <a:lnTo>
                    <a:pt x="58" y="7"/>
                  </a:lnTo>
                  <a:lnTo>
                    <a:pt x="60" y="5"/>
                  </a:lnTo>
                  <a:lnTo>
                    <a:pt x="66" y="4"/>
                  </a:lnTo>
                  <a:lnTo>
                    <a:pt x="68" y="3"/>
                  </a:lnTo>
                  <a:lnTo>
                    <a:pt x="70" y="2"/>
                  </a:lnTo>
                  <a:lnTo>
                    <a:pt x="73" y="1"/>
                  </a:lnTo>
                  <a:lnTo>
                    <a:pt x="74" y="0"/>
                  </a:lnTo>
                  <a:lnTo>
                    <a:pt x="76" y="1"/>
                  </a:lnTo>
                  <a:lnTo>
                    <a:pt x="78" y="2"/>
                  </a:lnTo>
                  <a:lnTo>
                    <a:pt x="83" y="2"/>
                  </a:lnTo>
                  <a:lnTo>
                    <a:pt x="89" y="3"/>
                  </a:lnTo>
                  <a:lnTo>
                    <a:pt x="93" y="3"/>
                  </a:lnTo>
                  <a:lnTo>
                    <a:pt x="95" y="4"/>
                  </a:lnTo>
                  <a:lnTo>
                    <a:pt x="97" y="5"/>
                  </a:lnTo>
                  <a:lnTo>
                    <a:pt x="98" y="6"/>
                  </a:lnTo>
                  <a:lnTo>
                    <a:pt x="103" y="7"/>
                  </a:lnTo>
                  <a:lnTo>
                    <a:pt x="106" y="8"/>
                  </a:lnTo>
                  <a:lnTo>
                    <a:pt x="109" y="8"/>
                  </a:lnTo>
                  <a:lnTo>
                    <a:pt x="111" y="9"/>
                  </a:lnTo>
                  <a:lnTo>
                    <a:pt x="113" y="11"/>
                  </a:lnTo>
                  <a:lnTo>
                    <a:pt x="116" y="12"/>
                  </a:lnTo>
                  <a:lnTo>
                    <a:pt x="121" y="15"/>
                  </a:lnTo>
                  <a:lnTo>
                    <a:pt x="126" y="17"/>
                  </a:lnTo>
                  <a:lnTo>
                    <a:pt x="131" y="18"/>
                  </a:lnTo>
                  <a:lnTo>
                    <a:pt x="134" y="20"/>
                  </a:lnTo>
                  <a:lnTo>
                    <a:pt x="137" y="21"/>
                  </a:lnTo>
                  <a:lnTo>
                    <a:pt x="143" y="24"/>
                  </a:lnTo>
                  <a:lnTo>
                    <a:pt x="146" y="25"/>
                  </a:lnTo>
                  <a:lnTo>
                    <a:pt x="151" y="27"/>
                  </a:lnTo>
                  <a:lnTo>
                    <a:pt x="154" y="28"/>
                  </a:lnTo>
                  <a:lnTo>
                    <a:pt x="156" y="29"/>
                  </a:lnTo>
                  <a:lnTo>
                    <a:pt x="157" y="30"/>
                  </a:lnTo>
                  <a:lnTo>
                    <a:pt x="159" y="31"/>
                  </a:lnTo>
                  <a:lnTo>
                    <a:pt x="163" y="32"/>
                  </a:lnTo>
                  <a:lnTo>
                    <a:pt x="165" y="33"/>
                  </a:lnTo>
                  <a:lnTo>
                    <a:pt x="166" y="34"/>
                  </a:lnTo>
                  <a:lnTo>
                    <a:pt x="168" y="35"/>
                  </a:lnTo>
                  <a:lnTo>
                    <a:pt x="170" y="36"/>
                  </a:lnTo>
                  <a:lnTo>
                    <a:pt x="173" y="38"/>
                  </a:lnTo>
                  <a:lnTo>
                    <a:pt x="178" y="39"/>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0" name="SMARTInkAnnotation297"/>
            <p:cNvSpPr>
              <a:spLocks/>
            </p:cNvSpPr>
            <p:nvPr/>
          </p:nvSpPr>
          <p:spPr bwMode="auto">
            <a:xfrm>
              <a:off x="5227" y="969"/>
              <a:ext cx="6" cy="6"/>
            </a:xfrm>
            <a:custGeom>
              <a:avLst/>
              <a:gdLst/>
              <a:ahLst/>
              <a:cxnLst>
                <a:cxn ang="0">
                  <a:pos x="0" y="0"/>
                </a:cxn>
                <a:cxn ang="0">
                  <a:pos x="0" y="3"/>
                </a:cxn>
                <a:cxn ang="0">
                  <a:pos x="0" y="3"/>
                </a:cxn>
                <a:cxn ang="0">
                  <a:pos x="1" y="4"/>
                </a:cxn>
                <a:cxn ang="0">
                  <a:pos x="5" y="5"/>
                </a:cxn>
                <a:cxn ang="0">
                  <a:pos x="5" y="5"/>
                </a:cxn>
                <a:cxn ang="0">
                  <a:pos x="5" y="2"/>
                </a:cxn>
                <a:cxn ang="0">
                  <a:pos x="4" y="2"/>
                </a:cxn>
                <a:cxn ang="0">
                  <a:pos x="3" y="1"/>
                </a:cxn>
                <a:cxn ang="0">
                  <a:pos x="0" y="0"/>
                </a:cxn>
                <a:cxn ang="0">
                  <a:pos x="0" y="0"/>
                </a:cxn>
                <a:cxn ang="0">
                  <a:pos x="1" y="0"/>
                </a:cxn>
                <a:cxn ang="0">
                  <a:pos x="0" y="0"/>
                </a:cxn>
              </a:cxnLst>
              <a:rect l="0" t="0" r="r" b="b"/>
              <a:pathLst>
                <a:path w="6" h="6">
                  <a:moveTo>
                    <a:pt x="0" y="0"/>
                  </a:moveTo>
                  <a:lnTo>
                    <a:pt x="0" y="3"/>
                  </a:lnTo>
                  <a:lnTo>
                    <a:pt x="1" y="4"/>
                  </a:lnTo>
                  <a:lnTo>
                    <a:pt x="5" y="5"/>
                  </a:lnTo>
                  <a:lnTo>
                    <a:pt x="5" y="2"/>
                  </a:lnTo>
                  <a:lnTo>
                    <a:pt x="4" y="2"/>
                  </a:lnTo>
                  <a:lnTo>
                    <a:pt x="3" y="1"/>
                  </a:lnTo>
                  <a:lnTo>
                    <a:pt x="0" y="0"/>
                  </a:lnTo>
                  <a:lnTo>
                    <a:pt x="1"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17431" name="SMARTInkAnnotation298"/>
            <p:cNvSpPr>
              <a:spLocks/>
            </p:cNvSpPr>
            <p:nvPr/>
          </p:nvSpPr>
          <p:spPr bwMode="auto">
            <a:xfrm>
              <a:off x="2754" y="1925"/>
              <a:ext cx="1372" cy="168"/>
            </a:xfrm>
            <a:custGeom>
              <a:avLst/>
              <a:gdLst/>
              <a:ahLst/>
              <a:cxnLst>
                <a:cxn ang="0">
                  <a:pos x="40" y="18"/>
                </a:cxn>
                <a:cxn ang="0">
                  <a:pos x="39" y="19"/>
                </a:cxn>
                <a:cxn ang="0">
                  <a:pos x="37" y="20"/>
                </a:cxn>
                <a:cxn ang="0">
                  <a:pos x="36" y="22"/>
                </a:cxn>
                <a:cxn ang="0">
                  <a:pos x="33" y="27"/>
                </a:cxn>
                <a:cxn ang="0">
                  <a:pos x="31" y="32"/>
                </a:cxn>
                <a:cxn ang="0">
                  <a:pos x="29" y="39"/>
                </a:cxn>
                <a:cxn ang="0">
                  <a:pos x="23" y="47"/>
                </a:cxn>
                <a:cxn ang="0">
                  <a:pos x="18" y="55"/>
                </a:cxn>
                <a:cxn ang="0">
                  <a:pos x="13" y="62"/>
                </a:cxn>
                <a:cxn ang="0">
                  <a:pos x="10" y="69"/>
                </a:cxn>
                <a:cxn ang="0">
                  <a:pos x="7" y="75"/>
                </a:cxn>
                <a:cxn ang="0">
                  <a:pos x="5" y="82"/>
                </a:cxn>
                <a:cxn ang="0">
                  <a:pos x="2" y="87"/>
                </a:cxn>
                <a:cxn ang="0">
                  <a:pos x="0" y="96"/>
                </a:cxn>
                <a:cxn ang="0">
                  <a:pos x="0" y="108"/>
                </a:cxn>
                <a:cxn ang="0">
                  <a:pos x="0" y="120"/>
                </a:cxn>
                <a:cxn ang="0">
                  <a:pos x="2" y="121"/>
                </a:cxn>
                <a:cxn ang="0">
                  <a:pos x="4" y="123"/>
                </a:cxn>
                <a:cxn ang="0">
                  <a:pos x="5" y="125"/>
                </a:cxn>
                <a:cxn ang="0">
                  <a:pos x="7" y="126"/>
                </a:cxn>
                <a:cxn ang="0">
                  <a:pos x="12" y="129"/>
                </a:cxn>
                <a:cxn ang="0">
                  <a:pos x="17" y="131"/>
                </a:cxn>
                <a:cxn ang="0">
                  <a:pos x="39" y="136"/>
                </a:cxn>
                <a:cxn ang="0">
                  <a:pos x="65" y="137"/>
                </a:cxn>
                <a:cxn ang="0">
                  <a:pos x="79" y="141"/>
                </a:cxn>
                <a:cxn ang="0">
                  <a:pos x="114" y="142"/>
                </a:cxn>
                <a:cxn ang="0">
                  <a:pos x="118" y="143"/>
                </a:cxn>
                <a:cxn ang="0">
                  <a:pos x="122" y="145"/>
                </a:cxn>
                <a:cxn ang="0">
                  <a:pos x="184" y="148"/>
                </a:cxn>
                <a:cxn ang="0">
                  <a:pos x="248" y="152"/>
                </a:cxn>
                <a:cxn ang="0">
                  <a:pos x="308" y="157"/>
                </a:cxn>
                <a:cxn ang="0">
                  <a:pos x="375" y="158"/>
                </a:cxn>
                <a:cxn ang="0">
                  <a:pos x="455" y="162"/>
                </a:cxn>
                <a:cxn ang="0">
                  <a:pos x="720" y="166"/>
                </a:cxn>
                <a:cxn ang="0">
                  <a:pos x="938" y="167"/>
                </a:cxn>
                <a:cxn ang="0">
                  <a:pos x="1017" y="162"/>
                </a:cxn>
                <a:cxn ang="0">
                  <a:pos x="1085" y="153"/>
                </a:cxn>
                <a:cxn ang="0">
                  <a:pos x="1144" y="145"/>
                </a:cxn>
                <a:cxn ang="0">
                  <a:pos x="1206" y="130"/>
                </a:cxn>
                <a:cxn ang="0">
                  <a:pos x="1239" y="120"/>
                </a:cxn>
                <a:cxn ang="0">
                  <a:pos x="1257" y="112"/>
                </a:cxn>
                <a:cxn ang="0">
                  <a:pos x="1294" y="100"/>
                </a:cxn>
                <a:cxn ang="0">
                  <a:pos x="1307" y="92"/>
                </a:cxn>
                <a:cxn ang="0">
                  <a:pos x="1325" y="83"/>
                </a:cxn>
                <a:cxn ang="0">
                  <a:pos x="1333" y="77"/>
                </a:cxn>
                <a:cxn ang="0">
                  <a:pos x="1338" y="70"/>
                </a:cxn>
                <a:cxn ang="0">
                  <a:pos x="1343" y="64"/>
                </a:cxn>
                <a:cxn ang="0">
                  <a:pos x="1347" y="57"/>
                </a:cxn>
                <a:cxn ang="0">
                  <a:pos x="1367" y="17"/>
                </a:cxn>
                <a:cxn ang="0">
                  <a:pos x="1370" y="9"/>
                </a:cxn>
                <a:cxn ang="0">
                  <a:pos x="1371" y="0"/>
                </a:cxn>
              </a:cxnLst>
              <a:rect l="0" t="0" r="r" b="b"/>
              <a:pathLst>
                <a:path w="1372" h="168">
                  <a:moveTo>
                    <a:pt x="40" y="15"/>
                  </a:moveTo>
                  <a:lnTo>
                    <a:pt x="40" y="18"/>
                  </a:lnTo>
                  <a:lnTo>
                    <a:pt x="39" y="19"/>
                  </a:lnTo>
                  <a:lnTo>
                    <a:pt x="37" y="19"/>
                  </a:lnTo>
                  <a:lnTo>
                    <a:pt x="37" y="20"/>
                  </a:lnTo>
                  <a:lnTo>
                    <a:pt x="36" y="21"/>
                  </a:lnTo>
                  <a:lnTo>
                    <a:pt x="36" y="22"/>
                  </a:lnTo>
                  <a:lnTo>
                    <a:pt x="34" y="25"/>
                  </a:lnTo>
                  <a:lnTo>
                    <a:pt x="33" y="27"/>
                  </a:lnTo>
                  <a:lnTo>
                    <a:pt x="32" y="29"/>
                  </a:lnTo>
                  <a:lnTo>
                    <a:pt x="31" y="32"/>
                  </a:lnTo>
                  <a:lnTo>
                    <a:pt x="31" y="35"/>
                  </a:lnTo>
                  <a:lnTo>
                    <a:pt x="29" y="39"/>
                  </a:lnTo>
                  <a:lnTo>
                    <a:pt x="26" y="43"/>
                  </a:lnTo>
                  <a:lnTo>
                    <a:pt x="23" y="47"/>
                  </a:lnTo>
                  <a:lnTo>
                    <a:pt x="20" y="52"/>
                  </a:lnTo>
                  <a:lnTo>
                    <a:pt x="18" y="55"/>
                  </a:lnTo>
                  <a:lnTo>
                    <a:pt x="15" y="59"/>
                  </a:lnTo>
                  <a:lnTo>
                    <a:pt x="13" y="62"/>
                  </a:lnTo>
                  <a:lnTo>
                    <a:pt x="11" y="65"/>
                  </a:lnTo>
                  <a:lnTo>
                    <a:pt x="10" y="69"/>
                  </a:lnTo>
                  <a:lnTo>
                    <a:pt x="9" y="72"/>
                  </a:lnTo>
                  <a:lnTo>
                    <a:pt x="7" y="75"/>
                  </a:lnTo>
                  <a:lnTo>
                    <a:pt x="6" y="80"/>
                  </a:lnTo>
                  <a:lnTo>
                    <a:pt x="5" y="82"/>
                  </a:lnTo>
                  <a:lnTo>
                    <a:pt x="3" y="86"/>
                  </a:lnTo>
                  <a:lnTo>
                    <a:pt x="2" y="87"/>
                  </a:lnTo>
                  <a:lnTo>
                    <a:pt x="1" y="91"/>
                  </a:lnTo>
                  <a:lnTo>
                    <a:pt x="0" y="96"/>
                  </a:lnTo>
                  <a:lnTo>
                    <a:pt x="0" y="101"/>
                  </a:lnTo>
                  <a:lnTo>
                    <a:pt x="0" y="108"/>
                  </a:lnTo>
                  <a:lnTo>
                    <a:pt x="0" y="119"/>
                  </a:lnTo>
                  <a:lnTo>
                    <a:pt x="0" y="120"/>
                  </a:lnTo>
                  <a:lnTo>
                    <a:pt x="1" y="120"/>
                  </a:lnTo>
                  <a:lnTo>
                    <a:pt x="2" y="121"/>
                  </a:lnTo>
                  <a:lnTo>
                    <a:pt x="3" y="122"/>
                  </a:lnTo>
                  <a:lnTo>
                    <a:pt x="4" y="123"/>
                  </a:lnTo>
                  <a:lnTo>
                    <a:pt x="4" y="124"/>
                  </a:lnTo>
                  <a:lnTo>
                    <a:pt x="5" y="125"/>
                  </a:lnTo>
                  <a:lnTo>
                    <a:pt x="6" y="126"/>
                  </a:lnTo>
                  <a:lnTo>
                    <a:pt x="7" y="126"/>
                  </a:lnTo>
                  <a:lnTo>
                    <a:pt x="10" y="128"/>
                  </a:lnTo>
                  <a:lnTo>
                    <a:pt x="12" y="129"/>
                  </a:lnTo>
                  <a:lnTo>
                    <a:pt x="13" y="130"/>
                  </a:lnTo>
                  <a:lnTo>
                    <a:pt x="17" y="131"/>
                  </a:lnTo>
                  <a:lnTo>
                    <a:pt x="29" y="132"/>
                  </a:lnTo>
                  <a:lnTo>
                    <a:pt x="39" y="136"/>
                  </a:lnTo>
                  <a:lnTo>
                    <a:pt x="52" y="137"/>
                  </a:lnTo>
                  <a:lnTo>
                    <a:pt x="65" y="137"/>
                  </a:lnTo>
                  <a:lnTo>
                    <a:pt x="71" y="138"/>
                  </a:lnTo>
                  <a:lnTo>
                    <a:pt x="79" y="141"/>
                  </a:lnTo>
                  <a:lnTo>
                    <a:pt x="94" y="142"/>
                  </a:lnTo>
                  <a:lnTo>
                    <a:pt x="114" y="142"/>
                  </a:lnTo>
                  <a:lnTo>
                    <a:pt x="116" y="142"/>
                  </a:lnTo>
                  <a:lnTo>
                    <a:pt x="118" y="143"/>
                  </a:lnTo>
                  <a:lnTo>
                    <a:pt x="119" y="145"/>
                  </a:lnTo>
                  <a:lnTo>
                    <a:pt x="122" y="145"/>
                  </a:lnTo>
                  <a:lnTo>
                    <a:pt x="144" y="147"/>
                  </a:lnTo>
                  <a:lnTo>
                    <a:pt x="184" y="148"/>
                  </a:lnTo>
                  <a:lnTo>
                    <a:pt x="208" y="151"/>
                  </a:lnTo>
                  <a:lnTo>
                    <a:pt x="248" y="152"/>
                  </a:lnTo>
                  <a:lnTo>
                    <a:pt x="274" y="153"/>
                  </a:lnTo>
                  <a:lnTo>
                    <a:pt x="308" y="157"/>
                  </a:lnTo>
                  <a:lnTo>
                    <a:pt x="346" y="157"/>
                  </a:lnTo>
                  <a:lnTo>
                    <a:pt x="375" y="158"/>
                  </a:lnTo>
                  <a:lnTo>
                    <a:pt x="414" y="162"/>
                  </a:lnTo>
                  <a:lnTo>
                    <a:pt x="455" y="162"/>
                  </a:lnTo>
                  <a:lnTo>
                    <a:pt x="681" y="162"/>
                  </a:lnTo>
                  <a:lnTo>
                    <a:pt x="720" y="166"/>
                  </a:lnTo>
                  <a:lnTo>
                    <a:pt x="758" y="167"/>
                  </a:lnTo>
                  <a:lnTo>
                    <a:pt x="938" y="167"/>
                  </a:lnTo>
                  <a:lnTo>
                    <a:pt x="978" y="163"/>
                  </a:lnTo>
                  <a:lnTo>
                    <a:pt x="1017" y="162"/>
                  </a:lnTo>
                  <a:lnTo>
                    <a:pt x="1055" y="158"/>
                  </a:lnTo>
                  <a:lnTo>
                    <a:pt x="1085" y="153"/>
                  </a:lnTo>
                  <a:lnTo>
                    <a:pt x="1116" y="148"/>
                  </a:lnTo>
                  <a:lnTo>
                    <a:pt x="1144" y="145"/>
                  </a:lnTo>
                  <a:lnTo>
                    <a:pt x="1187" y="135"/>
                  </a:lnTo>
                  <a:lnTo>
                    <a:pt x="1206" y="130"/>
                  </a:lnTo>
                  <a:lnTo>
                    <a:pt x="1226" y="125"/>
                  </a:lnTo>
                  <a:lnTo>
                    <a:pt x="1239" y="120"/>
                  </a:lnTo>
                  <a:lnTo>
                    <a:pt x="1246" y="117"/>
                  </a:lnTo>
                  <a:lnTo>
                    <a:pt x="1257" y="112"/>
                  </a:lnTo>
                  <a:lnTo>
                    <a:pt x="1268" y="108"/>
                  </a:lnTo>
                  <a:lnTo>
                    <a:pt x="1294" y="100"/>
                  </a:lnTo>
                  <a:lnTo>
                    <a:pt x="1303" y="95"/>
                  </a:lnTo>
                  <a:lnTo>
                    <a:pt x="1307" y="92"/>
                  </a:lnTo>
                  <a:lnTo>
                    <a:pt x="1316" y="87"/>
                  </a:lnTo>
                  <a:lnTo>
                    <a:pt x="1325" y="83"/>
                  </a:lnTo>
                  <a:lnTo>
                    <a:pt x="1329" y="80"/>
                  </a:lnTo>
                  <a:lnTo>
                    <a:pt x="1333" y="77"/>
                  </a:lnTo>
                  <a:lnTo>
                    <a:pt x="1336" y="74"/>
                  </a:lnTo>
                  <a:lnTo>
                    <a:pt x="1338" y="70"/>
                  </a:lnTo>
                  <a:lnTo>
                    <a:pt x="1341" y="67"/>
                  </a:lnTo>
                  <a:lnTo>
                    <a:pt x="1343" y="64"/>
                  </a:lnTo>
                  <a:lnTo>
                    <a:pt x="1345" y="60"/>
                  </a:lnTo>
                  <a:lnTo>
                    <a:pt x="1347" y="57"/>
                  </a:lnTo>
                  <a:lnTo>
                    <a:pt x="1350" y="50"/>
                  </a:lnTo>
                  <a:lnTo>
                    <a:pt x="1367" y="17"/>
                  </a:lnTo>
                  <a:lnTo>
                    <a:pt x="1368" y="14"/>
                  </a:lnTo>
                  <a:lnTo>
                    <a:pt x="1370" y="9"/>
                  </a:lnTo>
                  <a:lnTo>
                    <a:pt x="1370" y="5"/>
                  </a:lnTo>
                  <a:lnTo>
                    <a:pt x="1371"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2" name="SMARTInkAnnotation299"/>
            <p:cNvSpPr>
              <a:spLocks/>
            </p:cNvSpPr>
            <p:nvPr/>
          </p:nvSpPr>
          <p:spPr bwMode="auto">
            <a:xfrm>
              <a:off x="4125" y="2082"/>
              <a:ext cx="67" cy="6"/>
            </a:xfrm>
            <a:custGeom>
              <a:avLst/>
              <a:gdLst/>
              <a:ahLst/>
              <a:cxnLst>
                <a:cxn ang="0">
                  <a:pos x="0" y="5"/>
                </a:cxn>
                <a:cxn ang="0">
                  <a:pos x="30" y="5"/>
                </a:cxn>
                <a:cxn ang="0">
                  <a:pos x="36" y="5"/>
                </a:cxn>
                <a:cxn ang="0">
                  <a:pos x="43" y="4"/>
                </a:cxn>
                <a:cxn ang="0">
                  <a:pos x="66" y="0"/>
                </a:cxn>
              </a:cxnLst>
              <a:rect l="0" t="0" r="r" b="b"/>
              <a:pathLst>
                <a:path w="67" h="6">
                  <a:moveTo>
                    <a:pt x="0" y="5"/>
                  </a:moveTo>
                  <a:lnTo>
                    <a:pt x="30" y="5"/>
                  </a:lnTo>
                  <a:lnTo>
                    <a:pt x="36" y="5"/>
                  </a:lnTo>
                  <a:lnTo>
                    <a:pt x="43" y="4"/>
                  </a:lnTo>
                  <a:lnTo>
                    <a:pt x="6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3" name="SMARTInkAnnotation300"/>
            <p:cNvSpPr>
              <a:spLocks/>
            </p:cNvSpPr>
            <p:nvPr/>
          </p:nvSpPr>
          <p:spPr bwMode="auto">
            <a:xfrm>
              <a:off x="4348" y="2016"/>
              <a:ext cx="37" cy="42"/>
            </a:xfrm>
            <a:custGeom>
              <a:avLst/>
              <a:gdLst/>
              <a:ahLst/>
              <a:cxnLst>
                <a:cxn ang="0">
                  <a:pos x="36" y="0"/>
                </a:cxn>
                <a:cxn ang="0">
                  <a:pos x="31" y="0"/>
                </a:cxn>
                <a:cxn ang="0">
                  <a:pos x="31" y="1"/>
                </a:cxn>
                <a:cxn ang="0">
                  <a:pos x="31" y="2"/>
                </a:cxn>
                <a:cxn ang="0">
                  <a:pos x="31" y="3"/>
                </a:cxn>
                <a:cxn ang="0">
                  <a:pos x="30" y="4"/>
                </a:cxn>
                <a:cxn ang="0">
                  <a:pos x="29" y="4"/>
                </a:cxn>
                <a:cxn ang="0">
                  <a:pos x="28" y="4"/>
                </a:cxn>
                <a:cxn ang="0">
                  <a:pos x="27" y="5"/>
                </a:cxn>
                <a:cxn ang="0">
                  <a:pos x="27" y="6"/>
                </a:cxn>
                <a:cxn ang="0">
                  <a:pos x="26" y="8"/>
                </a:cxn>
                <a:cxn ang="0">
                  <a:pos x="25" y="9"/>
                </a:cxn>
                <a:cxn ang="0">
                  <a:pos x="24" y="9"/>
                </a:cxn>
                <a:cxn ang="0">
                  <a:pos x="23" y="9"/>
                </a:cxn>
                <a:cxn ang="0">
                  <a:pos x="22" y="11"/>
                </a:cxn>
                <a:cxn ang="0">
                  <a:pos x="20" y="13"/>
                </a:cxn>
                <a:cxn ang="0">
                  <a:pos x="18" y="15"/>
                </a:cxn>
                <a:cxn ang="0">
                  <a:pos x="17" y="18"/>
                </a:cxn>
                <a:cxn ang="0">
                  <a:pos x="15" y="20"/>
                </a:cxn>
                <a:cxn ang="0">
                  <a:pos x="14" y="22"/>
                </a:cxn>
                <a:cxn ang="0">
                  <a:pos x="12" y="23"/>
                </a:cxn>
                <a:cxn ang="0">
                  <a:pos x="9" y="27"/>
                </a:cxn>
                <a:cxn ang="0">
                  <a:pos x="7" y="29"/>
                </a:cxn>
                <a:cxn ang="0">
                  <a:pos x="7" y="32"/>
                </a:cxn>
                <a:cxn ang="0">
                  <a:pos x="6" y="35"/>
                </a:cxn>
                <a:cxn ang="0">
                  <a:pos x="5" y="37"/>
                </a:cxn>
                <a:cxn ang="0">
                  <a:pos x="4" y="38"/>
                </a:cxn>
                <a:cxn ang="0">
                  <a:pos x="0" y="41"/>
                </a:cxn>
              </a:cxnLst>
              <a:rect l="0" t="0" r="r" b="b"/>
              <a:pathLst>
                <a:path w="37" h="42">
                  <a:moveTo>
                    <a:pt x="36" y="0"/>
                  </a:moveTo>
                  <a:lnTo>
                    <a:pt x="31" y="0"/>
                  </a:lnTo>
                  <a:lnTo>
                    <a:pt x="31" y="1"/>
                  </a:lnTo>
                  <a:lnTo>
                    <a:pt x="31" y="2"/>
                  </a:lnTo>
                  <a:lnTo>
                    <a:pt x="31" y="3"/>
                  </a:lnTo>
                  <a:lnTo>
                    <a:pt x="30" y="4"/>
                  </a:lnTo>
                  <a:lnTo>
                    <a:pt x="29" y="4"/>
                  </a:lnTo>
                  <a:lnTo>
                    <a:pt x="28" y="4"/>
                  </a:lnTo>
                  <a:lnTo>
                    <a:pt x="27" y="5"/>
                  </a:lnTo>
                  <a:lnTo>
                    <a:pt x="27" y="6"/>
                  </a:lnTo>
                  <a:lnTo>
                    <a:pt x="26" y="8"/>
                  </a:lnTo>
                  <a:lnTo>
                    <a:pt x="25" y="9"/>
                  </a:lnTo>
                  <a:lnTo>
                    <a:pt x="24" y="9"/>
                  </a:lnTo>
                  <a:lnTo>
                    <a:pt x="23" y="9"/>
                  </a:lnTo>
                  <a:lnTo>
                    <a:pt x="22" y="11"/>
                  </a:lnTo>
                  <a:lnTo>
                    <a:pt x="20" y="13"/>
                  </a:lnTo>
                  <a:lnTo>
                    <a:pt x="18" y="15"/>
                  </a:lnTo>
                  <a:lnTo>
                    <a:pt x="17" y="18"/>
                  </a:lnTo>
                  <a:lnTo>
                    <a:pt x="15" y="20"/>
                  </a:lnTo>
                  <a:lnTo>
                    <a:pt x="14" y="22"/>
                  </a:lnTo>
                  <a:lnTo>
                    <a:pt x="12" y="23"/>
                  </a:lnTo>
                  <a:lnTo>
                    <a:pt x="9" y="27"/>
                  </a:lnTo>
                  <a:lnTo>
                    <a:pt x="7" y="29"/>
                  </a:lnTo>
                  <a:lnTo>
                    <a:pt x="7" y="32"/>
                  </a:lnTo>
                  <a:lnTo>
                    <a:pt x="6" y="35"/>
                  </a:lnTo>
                  <a:lnTo>
                    <a:pt x="5" y="37"/>
                  </a:lnTo>
                  <a:lnTo>
                    <a:pt x="4" y="38"/>
                  </a:lnTo>
                  <a:lnTo>
                    <a:pt x="0" y="4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4" name="SMARTInkAnnotation301"/>
            <p:cNvSpPr>
              <a:spLocks/>
            </p:cNvSpPr>
            <p:nvPr/>
          </p:nvSpPr>
          <p:spPr bwMode="auto">
            <a:xfrm>
              <a:off x="4353" y="2021"/>
              <a:ext cx="108" cy="93"/>
            </a:xfrm>
            <a:custGeom>
              <a:avLst/>
              <a:gdLst/>
              <a:ahLst/>
              <a:cxnLst>
                <a:cxn ang="0">
                  <a:pos x="0" y="92"/>
                </a:cxn>
                <a:cxn ang="0">
                  <a:pos x="30" y="92"/>
                </a:cxn>
                <a:cxn ang="0">
                  <a:pos x="33" y="91"/>
                </a:cxn>
                <a:cxn ang="0">
                  <a:pos x="36" y="90"/>
                </a:cxn>
                <a:cxn ang="0">
                  <a:pos x="39" y="89"/>
                </a:cxn>
                <a:cxn ang="0">
                  <a:pos x="42" y="88"/>
                </a:cxn>
                <a:cxn ang="0">
                  <a:pos x="44" y="86"/>
                </a:cxn>
                <a:cxn ang="0">
                  <a:pos x="47" y="85"/>
                </a:cxn>
                <a:cxn ang="0">
                  <a:pos x="49" y="83"/>
                </a:cxn>
                <a:cxn ang="0">
                  <a:pos x="52" y="81"/>
                </a:cxn>
                <a:cxn ang="0">
                  <a:pos x="58" y="78"/>
                </a:cxn>
                <a:cxn ang="0">
                  <a:pos x="65" y="75"/>
                </a:cxn>
                <a:cxn ang="0">
                  <a:pos x="67" y="73"/>
                </a:cxn>
                <a:cxn ang="0">
                  <a:pos x="70" y="71"/>
                </a:cxn>
                <a:cxn ang="0">
                  <a:pos x="72" y="70"/>
                </a:cxn>
                <a:cxn ang="0">
                  <a:pos x="75" y="67"/>
                </a:cxn>
                <a:cxn ang="0">
                  <a:pos x="77" y="65"/>
                </a:cxn>
                <a:cxn ang="0">
                  <a:pos x="87" y="55"/>
                </a:cxn>
                <a:cxn ang="0">
                  <a:pos x="93" y="50"/>
                </a:cxn>
                <a:cxn ang="0">
                  <a:pos x="95" y="47"/>
                </a:cxn>
                <a:cxn ang="0">
                  <a:pos x="97" y="45"/>
                </a:cxn>
                <a:cxn ang="0">
                  <a:pos x="98" y="42"/>
                </a:cxn>
                <a:cxn ang="0">
                  <a:pos x="99" y="39"/>
                </a:cxn>
                <a:cxn ang="0">
                  <a:pos x="100" y="37"/>
                </a:cxn>
                <a:cxn ang="0">
                  <a:pos x="101" y="35"/>
                </a:cxn>
                <a:cxn ang="0">
                  <a:pos x="102" y="33"/>
                </a:cxn>
                <a:cxn ang="0">
                  <a:pos x="103" y="31"/>
                </a:cxn>
                <a:cxn ang="0">
                  <a:pos x="104" y="29"/>
                </a:cxn>
                <a:cxn ang="0">
                  <a:pos x="105" y="27"/>
                </a:cxn>
                <a:cxn ang="0">
                  <a:pos x="106" y="24"/>
                </a:cxn>
                <a:cxn ang="0">
                  <a:pos x="106" y="21"/>
                </a:cxn>
                <a:cxn ang="0">
                  <a:pos x="106" y="19"/>
                </a:cxn>
                <a:cxn ang="0">
                  <a:pos x="106" y="17"/>
                </a:cxn>
                <a:cxn ang="0">
                  <a:pos x="107" y="14"/>
                </a:cxn>
                <a:cxn ang="0">
                  <a:pos x="106" y="13"/>
                </a:cxn>
                <a:cxn ang="0">
                  <a:pos x="105" y="11"/>
                </a:cxn>
                <a:cxn ang="0">
                  <a:pos x="104" y="9"/>
                </a:cxn>
                <a:cxn ang="0">
                  <a:pos x="103" y="8"/>
                </a:cxn>
                <a:cxn ang="0">
                  <a:pos x="101" y="7"/>
                </a:cxn>
                <a:cxn ang="0">
                  <a:pos x="100" y="6"/>
                </a:cxn>
                <a:cxn ang="0">
                  <a:pos x="98" y="5"/>
                </a:cxn>
                <a:cxn ang="0">
                  <a:pos x="92" y="3"/>
                </a:cxn>
                <a:cxn ang="0">
                  <a:pos x="90" y="2"/>
                </a:cxn>
                <a:cxn ang="0">
                  <a:pos x="88" y="1"/>
                </a:cxn>
                <a:cxn ang="0">
                  <a:pos x="85" y="1"/>
                </a:cxn>
                <a:cxn ang="0">
                  <a:pos x="83" y="1"/>
                </a:cxn>
                <a:cxn ang="0">
                  <a:pos x="80" y="1"/>
                </a:cxn>
                <a:cxn ang="0">
                  <a:pos x="71" y="0"/>
                </a:cxn>
              </a:cxnLst>
              <a:rect l="0" t="0" r="r" b="b"/>
              <a:pathLst>
                <a:path w="108" h="93">
                  <a:moveTo>
                    <a:pt x="0" y="92"/>
                  </a:moveTo>
                  <a:lnTo>
                    <a:pt x="30" y="92"/>
                  </a:lnTo>
                  <a:lnTo>
                    <a:pt x="33" y="91"/>
                  </a:lnTo>
                  <a:lnTo>
                    <a:pt x="36" y="90"/>
                  </a:lnTo>
                  <a:lnTo>
                    <a:pt x="39" y="89"/>
                  </a:lnTo>
                  <a:lnTo>
                    <a:pt x="42" y="88"/>
                  </a:lnTo>
                  <a:lnTo>
                    <a:pt x="44" y="86"/>
                  </a:lnTo>
                  <a:lnTo>
                    <a:pt x="47" y="85"/>
                  </a:lnTo>
                  <a:lnTo>
                    <a:pt x="49" y="83"/>
                  </a:lnTo>
                  <a:lnTo>
                    <a:pt x="52" y="81"/>
                  </a:lnTo>
                  <a:lnTo>
                    <a:pt x="58" y="78"/>
                  </a:lnTo>
                  <a:lnTo>
                    <a:pt x="65" y="75"/>
                  </a:lnTo>
                  <a:lnTo>
                    <a:pt x="67" y="73"/>
                  </a:lnTo>
                  <a:lnTo>
                    <a:pt x="70" y="71"/>
                  </a:lnTo>
                  <a:lnTo>
                    <a:pt x="72" y="70"/>
                  </a:lnTo>
                  <a:lnTo>
                    <a:pt x="75" y="67"/>
                  </a:lnTo>
                  <a:lnTo>
                    <a:pt x="77" y="65"/>
                  </a:lnTo>
                  <a:lnTo>
                    <a:pt x="87" y="55"/>
                  </a:lnTo>
                  <a:lnTo>
                    <a:pt x="93" y="50"/>
                  </a:lnTo>
                  <a:lnTo>
                    <a:pt x="95" y="47"/>
                  </a:lnTo>
                  <a:lnTo>
                    <a:pt x="97" y="45"/>
                  </a:lnTo>
                  <a:lnTo>
                    <a:pt x="98" y="42"/>
                  </a:lnTo>
                  <a:lnTo>
                    <a:pt x="99" y="39"/>
                  </a:lnTo>
                  <a:lnTo>
                    <a:pt x="100" y="37"/>
                  </a:lnTo>
                  <a:lnTo>
                    <a:pt x="101" y="35"/>
                  </a:lnTo>
                  <a:lnTo>
                    <a:pt x="102" y="33"/>
                  </a:lnTo>
                  <a:lnTo>
                    <a:pt x="103" y="31"/>
                  </a:lnTo>
                  <a:lnTo>
                    <a:pt x="104" y="29"/>
                  </a:lnTo>
                  <a:lnTo>
                    <a:pt x="105" y="27"/>
                  </a:lnTo>
                  <a:lnTo>
                    <a:pt x="106" y="24"/>
                  </a:lnTo>
                  <a:lnTo>
                    <a:pt x="106" y="21"/>
                  </a:lnTo>
                  <a:lnTo>
                    <a:pt x="106" y="19"/>
                  </a:lnTo>
                  <a:lnTo>
                    <a:pt x="106" y="17"/>
                  </a:lnTo>
                  <a:lnTo>
                    <a:pt x="107" y="14"/>
                  </a:lnTo>
                  <a:lnTo>
                    <a:pt x="106" y="13"/>
                  </a:lnTo>
                  <a:lnTo>
                    <a:pt x="105" y="11"/>
                  </a:lnTo>
                  <a:lnTo>
                    <a:pt x="104" y="9"/>
                  </a:lnTo>
                  <a:lnTo>
                    <a:pt x="103" y="8"/>
                  </a:lnTo>
                  <a:lnTo>
                    <a:pt x="101" y="7"/>
                  </a:lnTo>
                  <a:lnTo>
                    <a:pt x="100" y="6"/>
                  </a:lnTo>
                  <a:lnTo>
                    <a:pt x="98" y="5"/>
                  </a:lnTo>
                  <a:lnTo>
                    <a:pt x="92" y="3"/>
                  </a:lnTo>
                  <a:lnTo>
                    <a:pt x="90" y="2"/>
                  </a:lnTo>
                  <a:lnTo>
                    <a:pt x="88" y="1"/>
                  </a:lnTo>
                  <a:lnTo>
                    <a:pt x="85" y="1"/>
                  </a:lnTo>
                  <a:lnTo>
                    <a:pt x="83" y="1"/>
                  </a:lnTo>
                  <a:lnTo>
                    <a:pt x="80" y="1"/>
                  </a:lnTo>
                  <a:lnTo>
                    <a:pt x="71"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5" name="SMARTInkAnnotation302"/>
            <p:cNvSpPr>
              <a:spLocks/>
            </p:cNvSpPr>
            <p:nvPr/>
          </p:nvSpPr>
          <p:spPr bwMode="auto">
            <a:xfrm>
              <a:off x="4334" y="2017"/>
              <a:ext cx="114" cy="137"/>
            </a:xfrm>
            <a:custGeom>
              <a:avLst/>
              <a:gdLst/>
              <a:ahLst/>
              <a:cxnLst>
                <a:cxn ang="0">
                  <a:pos x="97" y="11"/>
                </a:cxn>
                <a:cxn ang="0">
                  <a:pos x="92" y="7"/>
                </a:cxn>
                <a:cxn ang="0">
                  <a:pos x="81" y="2"/>
                </a:cxn>
                <a:cxn ang="0">
                  <a:pos x="76" y="0"/>
                </a:cxn>
                <a:cxn ang="0">
                  <a:pos x="72" y="0"/>
                </a:cxn>
                <a:cxn ang="0">
                  <a:pos x="68" y="2"/>
                </a:cxn>
                <a:cxn ang="0">
                  <a:pos x="57" y="8"/>
                </a:cxn>
                <a:cxn ang="0">
                  <a:pos x="38" y="18"/>
                </a:cxn>
                <a:cxn ang="0">
                  <a:pos x="31" y="24"/>
                </a:cxn>
                <a:cxn ang="0">
                  <a:pos x="26" y="30"/>
                </a:cxn>
                <a:cxn ang="0">
                  <a:pos x="21" y="37"/>
                </a:cxn>
                <a:cxn ang="0">
                  <a:pos x="15" y="43"/>
                </a:cxn>
                <a:cxn ang="0">
                  <a:pos x="10" y="51"/>
                </a:cxn>
                <a:cxn ang="0">
                  <a:pos x="7" y="61"/>
                </a:cxn>
                <a:cxn ang="0">
                  <a:pos x="5" y="71"/>
                </a:cxn>
                <a:cxn ang="0">
                  <a:pos x="3" y="81"/>
                </a:cxn>
                <a:cxn ang="0">
                  <a:pos x="1" y="90"/>
                </a:cxn>
                <a:cxn ang="0">
                  <a:pos x="0" y="98"/>
                </a:cxn>
                <a:cxn ang="0">
                  <a:pos x="1" y="107"/>
                </a:cxn>
                <a:cxn ang="0">
                  <a:pos x="2" y="115"/>
                </a:cxn>
                <a:cxn ang="0">
                  <a:pos x="3" y="121"/>
                </a:cxn>
                <a:cxn ang="0">
                  <a:pos x="6" y="127"/>
                </a:cxn>
                <a:cxn ang="0">
                  <a:pos x="11" y="131"/>
                </a:cxn>
                <a:cxn ang="0">
                  <a:pos x="16" y="134"/>
                </a:cxn>
                <a:cxn ang="0">
                  <a:pos x="20" y="135"/>
                </a:cxn>
                <a:cxn ang="0">
                  <a:pos x="25" y="136"/>
                </a:cxn>
                <a:cxn ang="0">
                  <a:pos x="32" y="136"/>
                </a:cxn>
                <a:cxn ang="0">
                  <a:pos x="38" y="134"/>
                </a:cxn>
                <a:cxn ang="0">
                  <a:pos x="43" y="132"/>
                </a:cxn>
                <a:cxn ang="0">
                  <a:pos x="48" y="131"/>
                </a:cxn>
                <a:cxn ang="0">
                  <a:pos x="54" y="126"/>
                </a:cxn>
                <a:cxn ang="0">
                  <a:pos x="60" y="122"/>
                </a:cxn>
                <a:cxn ang="0">
                  <a:pos x="66" y="117"/>
                </a:cxn>
                <a:cxn ang="0">
                  <a:pos x="71" y="112"/>
                </a:cxn>
                <a:cxn ang="0">
                  <a:pos x="76" y="105"/>
                </a:cxn>
                <a:cxn ang="0">
                  <a:pos x="89" y="92"/>
                </a:cxn>
                <a:cxn ang="0">
                  <a:pos x="94" y="85"/>
                </a:cxn>
                <a:cxn ang="0">
                  <a:pos x="98" y="79"/>
                </a:cxn>
                <a:cxn ang="0">
                  <a:pos x="102" y="72"/>
                </a:cxn>
                <a:cxn ang="0">
                  <a:pos x="105" y="64"/>
                </a:cxn>
                <a:cxn ang="0">
                  <a:pos x="108" y="55"/>
                </a:cxn>
                <a:cxn ang="0">
                  <a:pos x="110" y="47"/>
                </a:cxn>
                <a:cxn ang="0">
                  <a:pos x="110" y="40"/>
                </a:cxn>
                <a:cxn ang="0">
                  <a:pos x="111" y="33"/>
                </a:cxn>
                <a:cxn ang="0">
                  <a:pos x="113" y="26"/>
                </a:cxn>
                <a:cxn ang="0">
                  <a:pos x="113" y="21"/>
                </a:cxn>
                <a:cxn ang="0">
                  <a:pos x="111" y="13"/>
                </a:cxn>
                <a:cxn ang="0">
                  <a:pos x="108" y="8"/>
                </a:cxn>
                <a:cxn ang="0">
                  <a:pos x="105" y="6"/>
                </a:cxn>
                <a:cxn ang="0">
                  <a:pos x="100" y="3"/>
                </a:cxn>
                <a:cxn ang="0">
                  <a:pos x="97" y="1"/>
                </a:cxn>
                <a:cxn ang="0">
                  <a:pos x="91" y="4"/>
                </a:cxn>
                <a:cxn ang="0">
                  <a:pos x="83" y="11"/>
                </a:cxn>
                <a:cxn ang="0">
                  <a:pos x="82" y="16"/>
                </a:cxn>
              </a:cxnLst>
              <a:rect l="0" t="0" r="r" b="b"/>
              <a:pathLst>
                <a:path w="114" h="137">
                  <a:moveTo>
                    <a:pt x="105" y="19"/>
                  </a:moveTo>
                  <a:lnTo>
                    <a:pt x="97" y="11"/>
                  </a:lnTo>
                  <a:lnTo>
                    <a:pt x="94" y="9"/>
                  </a:lnTo>
                  <a:lnTo>
                    <a:pt x="92" y="7"/>
                  </a:lnTo>
                  <a:lnTo>
                    <a:pt x="87" y="5"/>
                  </a:lnTo>
                  <a:lnTo>
                    <a:pt x="81" y="2"/>
                  </a:lnTo>
                  <a:lnTo>
                    <a:pt x="79" y="1"/>
                  </a:lnTo>
                  <a:lnTo>
                    <a:pt x="76" y="0"/>
                  </a:lnTo>
                  <a:lnTo>
                    <a:pt x="74" y="0"/>
                  </a:lnTo>
                  <a:lnTo>
                    <a:pt x="72" y="0"/>
                  </a:lnTo>
                  <a:lnTo>
                    <a:pt x="70" y="1"/>
                  </a:lnTo>
                  <a:lnTo>
                    <a:pt x="68" y="2"/>
                  </a:lnTo>
                  <a:lnTo>
                    <a:pt x="66" y="3"/>
                  </a:lnTo>
                  <a:lnTo>
                    <a:pt x="57" y="8"/>
                  </a:lnTo>
                  <a:lnTo>
                    <a:pt x="41" y="16"/>
                  </a:lnTo>
                  <a:lnTo>
                    <a:pt x="38" y="18"/>
                  </a:lnTo>
                  <a:lnTo>
                    <a:pt x="34" y="21"/>
                  </a:lnTo>
                  <a:lnTo>
                    <a:pt x="31" y="24"/>
                  </a:lnTo>
                  <a:lnTo>
                    <a:pt x="28" y="27"/>
                  </a:lnTo>
                  <a:lnTo>
                    <a:pt x="26" y="30"/>
                  </a:lnTo>
                  <a:lnTo>
                    <a:pt x="24" y="33"/>
                  </a:lnTo>
                  <a:lnTo>
                    <a:pt x="21" y="37"/>
                  </a:lnTo>
                  <a:lnTo>
                    <a:pt x="18" y="40"/>
                  </a:lnTo>
                  <a:lnTo>
                    <a:pt x="15" y="43"/>
                  </a:lnTo>
                  <a:lnTo>
                    <a:pt x="12" y="47"/>
                  </a:lnTo>
                  <a:lnTo>
                    <a:pt x="10" y="51"/>
                  </a:lnTo>
                  <a:lnTo>
                    <a:pt x="8" y="56"/>
                  </a:lnTo>
                  <a:lnTo>
                    <a:pt x="7" y="61"/>
                  </a:lnTo>
                  <a:lnTo>
                    <a:pt x="6" y="66"/>
                  </a:lnTo>
                  <a:lnTo>
                    <a:pt x="5" y="71"/>
                  </a:lnTo>
                  <a:lnTo>
                    <a:pt x="4" y="76"/>
                  </a:lnTo>
                  <a:lnTo>
                    <a:pt x="3" y="81"/>
                  </a:lnTo>
                  <a:lnTo>
                    <a:pt x="2" y="86"/>
                  </a:lnTo>
                  <a:lnTo>
                    <a:pt x="1" y="90"/>
                  </a:lnTo>
                  <a:lnTo>
                    <a:pt x="0" y="94"/>
                  </a:lnTo>
                  <a:lnTo>
                    <a:pt x="0" y="98"/>
                  </a:lnTo>
                  <a:lnTo>
                    <a:pt x="0" y="102"/>
                  </a:lnTo>
                  <a:lnTo>
                    <a:pt x="1" y="107"/>
                  </a:lnTo>
                  <a:lnTo>
                    <a:pt x="2" y="112"/>
                  </a:lnTo>
                  <a:lnTo>
                    <a:pt x="2" y="115"/>
                  </a:lnTo>
                  <a:lnTo>
                    <a:pt x="3" y="118"/>
                  </a:lnTo>
                  <a:lnTo>
                    <a:pt x="3" y="121"/>
                  </a:lnTo>
                  <a:lnTo>
                    <a:pt x="4" y="123"/>
                  </a:lnTo>
                  <a:lnTo>
                    <a:pt x="6" y="127"/>
                  </a:lnTo>
                  <a:lnTo>
                    <a:pt x="8" y="129"/>
                  </a:lnTo>
                  <a:lnTo>
                    <a:pt x="11" y="131"/>
                  </a:lnTo>
                  <a:lnTo>
                    <a:pt x="14" y="133"/>
                  </a:lnTo>
                  <a:lnTo>
                    <a:pt x="16" y="134"/>
                  </a:lnTo>
                  <a:lnTo>
                    <a:pt x="18" y="135"/>
                  </a:lnTo>
                  <a:lnTo>
                    <a:pt x="20" y="135"/>
                  </a:lnTo>
                  <a:lnTo>
                    <a:pt x="23" y="136"/>
                  </a:lnTo>
                  <a:lnTo>
                    <a:pt x="25" y="136"/>
                  </a:lnTo>
                  <a:lnTo>
                    <a:pt x="28" y="136"/>
                  </a:lnTo>
                  <a:lnTo>
                    <a:pt x="32" y="136"/>
                  </a:lnTo>
                  <a:lnTo>
                    <a:pt x="35" y="135"/>
                  </a:lnTo>
                  <a:lnTo>
                    <a:pt x="38" y="134"/>
                  </a:lnTo>
                  <a:lnTo>
                    <a:pt x="41" y="133"/>
                  </a:lnTo>
                  <a:lnTo>
                    <a:pt x="43" y="132"/>
                  </a:lnTo>
                  <a:lnTo>
                    <a:pt x="45" y="132"/>
                  </a:lnTo>
                  <a:lnTo>
                    <a:pt x="48" y="131"/>
                  </a:lnTo>
                  <a:lnTo>
                    <a:pt x="51" y="129"/>
                  </a:lnTo>
                  <a:lnTo>
                    <a:pt x="54" y="126"/>
                  </a:lnTo>
                  <a:lnTo>
                    <a:pt x="57" y="124"/>
                  </a:lnTo>
                  <a:lnTo>
                    <a:pt x="60" y="122"/>
                  </a:lnTo>
                  <a:lnTo>
                    <a:pt x="63" y="120"/>
                  </a:lnTo>
                  <a:lnTo>
                    <a:pt x="66" y="117"/>
                  </a:lnTo>
                  <a:lnTo>
                    <a:pt x="69" y="115"/>
                  </a:lnTo>
                  <a:lnTo>
                    <a:pt x="71" y="112"/>
                  </a:lnTo>
                  <a:lnTo>
                    <a:pt x="73" y="109"/>
                  </a:lnTo>
                  <a:lnTo>
                    <a:pt x="76" y="105"/>
                  </a:lnTo>
                  <a:lnTo>
                    <a:pt x="82" y="99"/>
                  </a:lnTo>
                  <a:lnTo>
                    <a:pt x="89" y="92"/>
                  </a:lnTo>
                  <a:lnTo>
                    <a:pt x="92" y="89"/>
                  </a:lnTo>
                  <a:lnTo>
                    <a:pt x="94" y="85"/>
                  </a:lnTo>
                  <a:lnTo>
                    <a:pt x="96" y="82"/>
                  </a:lnTo>
                  <a:lnTo>
                    <a:pt x="98" y="79"/>
                  </a:lnTo>
                  <a:lnTo>
                    <a:pt x="100" y="75"/>
                  </a:lnTo>
                  <a:lnTo>
                    <a:pt x="102" y="72"/>
                  </a:lnTo>
                  <a:lnTo>
                    <a:pt x="104" y="68"/>
                  </a:lnTo>
                  <a:lnTo>
                    <a:pt x="105" y="64"/>
                  </a:lnTo>
                  <a:lnTo>
                    <a:pt x="107" y="59"/>
                  </a:lnTo>
                  <a:lnTo>
                    <a:pt x="108" y="55"/>
                  </a:lnTo>
                  <a:lnTo>
                    <a:pt x="109" y="51"/>
                  </a:lnTo>
                  <a:lnTo>
                    <a:pt x="110" y="47"/>
                  </a:lnTo>
                  <a:lnTo>
                    <a:pt x="110" y="44"/>
                  </a:lnTo>
                  <a:lnTo>
                    <a:pt x="110" y="40"/>
                  </a:lnTo>
                  <a:lnTo>
                    <a:pt x="110" y="37"/>
                  </a:lnTo>
                  <a:lnTo>
                    <a:pt x="111" y="33"/>
                  </a:lnTo>
                  <a:lnTo>
                    <a:pt x="112" y="30"/>
                  </a:lnTo>
                  <a:lnTo>
                    <a:pt x="113" y="26"/>
                  </a:lnTo>
                  <a:lnTo>
                    <a:pt x="113" y="23"/>
                  </a:lnTo>
                  <a:lnTo>
                    <a:pt x="113" y="21"/>
                  </a:lnTo>
                  <a:lnTo>
                    <a:pt x="112" y="17"/>
                  </a:lnTo>
                  <a:lnTo>
                    <a:pt x="111" y="13"/>
                  </a:lnTo>
                  <a:lnTo>
                    <a:pt x="110" y="11"/>
                  </a:lnTo>
                  <a:lnTo>
                    <a:pt x="108" y="8"/>
                  </a:lnTo>
                  <a:lnTo>
                    <a:pt x="107" y="6"/>
                  </a:lnTo>
                  <a:lnTo>
                    <a:pt x="105" y="6"/>
                  </a:lnTo>
                  <a:lnTo>
                    <a:pt x="104" y="5"/>
                  </a:lnTo>
                  <a:lnTo>
                    <a:pt x="100" y="3"/>
                  </a:lnTo>
                  <a:lnTo>
                    <a:pt x="99" y="2"/>
                  </a:lnTo>
                  <a:lnTo>
                    <a:pt x="97" y="1"/>
                  </a:lnTo>
                  <a:lnTo>
                    <a:pt x="95" y="2"/>
                  </a:lnTo>
                  <a:lnTo>
                    <a:pt x="91" y="4"/>
                  </a:lnTo>
                  <a:lnTo>
                    <a:pt x="88" y="7"/>
                  </a:lnTo>
                  <a:lnTo>
                    <a:pt x="83" y="11"/>
                  </a:lnTo>
                  <a:lnTo>
                    <a:pt x="82" y="13"/>
                  </a:lnTo>
                  <a:lnTo>
                    <a:pt x="82" y="16"/>
                  </a:lnTo>
                  <a:lnTo>
                    <a:pt x="80" y="2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6" name="SMARTInkAnnotation303"/>
            <p:cNvSpPr>
              <a:spLocks/>
            </p:cNvSpPr>
            <p:nvPr/>
          </p:nvSpPr>
          <p:spPr bwMode="auto">
            <a:xfrm>
              <a:off x="4465" y="2006"/>
              <a:ext cx="72" cy="72"/>
            </a:xfrm>
            <a:custGeom>
              <a:avLst/>
              <a:gdLst/>
              <a:ahLst/>
              <a:cxnLst>
                <a:cxn ang="0">
                  <a:pos x="0" y="0"/>
                </a:cxn>
                <a:cxn ang="0">
                  <a:pos x="3" y="8"/>
                </a:cxn>
                <a:cxn ang="0">
                  <a:pos x="4" y="11"/>
                </a:cxn>
                <a:cxn ang="0">
                  <a:pos x="5" y="13"/>
                </a:cxn>
                <a:cxn ang="0">
                  <a:pos x="7" y="16"/>
                </a:cxn>
                <a:cxn ang="0">
                  <a:pos x="9" y="18"/>
                </a:cxn>
                <a:cxn ang="0">
                  <a:pos x="10" y="21"/>
                </a:cxn>
                <a:cxn ang="0">
                  <a:pos x="12" y="24"/>
                </a:cxn>
                <a:cxn ang="0">
                  <a:pos x="14" y="27"/>
                </a:cxn>
                <a:cxn ang="0">
                  <a:pos x="17" y="31"/>
                </a:cxn>
                <a:cxn ang="0">
                  <a:pos x="20" y="34"/>
                </a:cxn>
                <a:cxn ang="0">
                  <a:pos x="22" y="37"/>
                </a:cxn>
                <a:cxn ang="0">
                  <a:pos x="24" y="41"/>
                </a:cxn>
                <a:cxn ang="0">
                  <a:pos x="26" y="44"/>
                </a:cxn>
                <a:cxn ang="0">
                  <a:pos x="29" y="47"/>
                </a:cxn>
                <a:cxn ang="0">
                  <a:pos x="32" y="49"/>
                </a:cxn>
                <a:cxn ang="0">
                  <a:pos x="35" y="51"/>
                </a:cxn>
                <a:cxn ang="0">
                  <a:pos x="38" y="54"/>
                </a:cxn>
                <a:cxn ang="0">
                  <a:pos x="41" y="57"/>
                </a:cxn>
                <a:cxn ang="0">
                  <a:pos x="44" y="60"/>
                </a:cxn>
                <a:cxn ang="0">
                  <a:pos x="47" y="62"/>
                </a:cxn>
                <a:cxn ang="0">
                  <a:pos x="49" y="63"/>
                </a:cxn>
                <a:cxn ang="0">
                  <a:pos x="51" y="64"/>
                </a:cxn>
                <a:cxn ang="0">
                  <a:pos x="53" y="65"/>
                </a:cxn>
                <a:cxn ang="0">
                  <a:pos x="55" y="65"/>
                </a:cxn>
                <a:cxn ang="0">
                  <a:pos x="57" y="65"/>
                </a:cxn>
                <a:cxn ang="0">
                  <a:pos x="60" y="66"/>
                </a:cxn>
                <a:cxn ang="0">
                  <a:pos x="62" y="67"/>
                </a:cxn>
                <a:cxn ang="0">
                  <a:pos x="71" y="71"/>
                </a:cxn>
              </a:cxnLst>
              <a:rect l="0" t="0" r="r" b="b"/>
              <a:pathLst>
                <a:path w="72" h="72">
                  <a:moveTo>
                    <a:pt x="0" y="0"/>
                  </a:moveTo>
                  <a:lnTo>
                    <a:pt x="3" y="8"/>
                  </a:lnTo>
                  <a:lnTo>
                    <a:pt x="4" y="11"/>
                  </a:lnTo>
                  <a:lnTo>
                    <a:pt x="5" y="13"/>
                  </a:lnTo>
                  <a:lnTo>
                    <a:pt x="7" y="16"/>
                  </a:lnTo>
                  <a:lnTo>
                    <a:pt x="9" y="18"/>
                  </a:lnTo>
                  <a:lnTo>
                    <a:pt x="10" y="21"/>
                  </a:lnTo>
                  <a:lnTo>
                    <a:pt x="12" y="24"/>
                  </a:lnTo>
                  <a:lnTo>
                    <a:pt x="14" y="27"/>
                  </a:lnTo>
                  <a:lnTo>
                    <a:pt x="17" y="31"/>
                  </a:lnTo>
                  <a:lnTo>
                    <a:pt x="20" y="34"/>
                  </a:lnTo>
                  <a:lnTo>
                    <a:pt x="22" y="37"/>
                  </a:lnTo>
                  <a:lnTo>
                    <a:pt x="24" y="41"/>
                  </a:lnTo>
                  <a:lnTo>
                    <a:pt x="26" y="44"/>
                  </a:lnTo>
                  <a:lnTo>
                    <a:pt x="29" y="47"/>
                  </a:lnTo>
                  <a:lnTo>
                    <a:pt x="32" y="49"/>
                  </a:lnTo>
                  <a:lnTo>
                    <a:pt x="35" y="51"/>
                  </a:lnTo>
                  <a:lnTo>
                    <a:pt x="38" y="54"/>
                  </a:lnTo>
                  <a:lnTo>
                    <a:pt x="41" y="57"/>
                  </a:lnTo>
                  <a:lnTo>
                    <a:pt x="44" y="60"/>
                  </a:lnTo>
                  <a:lnTo>
                    <a:pt x="47" y="62"/>
                  </a:lnTo>
                  <a:lnTo>
                    <a:pt x="49" y="63"/>
                  </a:lnTo>
                  <a:lnTo>
                    <a:pt x="51" y="64"/>
                  </a:lnTo>
                  <a:lnTo>
                    <a:pt x="53" y="65"/>
                  </a:lnTo>
                  <a:lnTo>
                    <a:pt x="55" y="65"/>
                  </a:lnTo>
                  <a:lnTo>
                    <a:pt x="57" y="65"/>
                  </a:lnTo>
                  <a:lnTo>
                    <a:pt x="60" y="66"/>
                  </a:lnTo>
                  <a:lnTo>
                    <a:pt x="62" y="67"/>
                  </a:lnTo>
                  <a:lnTo>
                    <a:pt x="71" y="7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7" name="SMARTInkAnnotation304"/>
            <p:cNvSpPr>
              <a:spLocks/>
            </p:cNvSpPr>
            <p:nvPr/>
          </p:nvSpPr>
          <p:spPr bwMode="auto">
            <a:xfrm>
              <a:off x="4470" y="1996"/>
              <a:ext cx="87" cy="113"/>
            </a:xfrm>
            <a:custGeom>
              <a:avLst/>
              <a:gdLst/>
              <a:ahLst/>
              <a:cxnLst>
                <a:cxn ang="0">
                  <a:pos x="86" y="0"/>
                </a:cxn>
                <a:cxn ang="0">
                  <a:pos x="78" y="2"/>
                </a:cxn>
                <a:cxn ang="0">
                  <a:pos x="75" y="4"/>
                </a:cxn>
                <a:cxn ang="0">
                  <a:pos x="71" y="7"/>
                </a:cxn>
                <a:cxn ang="0">
                  <a:pos x="68" y="10"/>
                </a:cxn>
                <a:cxn ang="0">
                  <a:pos x="65" y="12"/>
                </a:cxn>
                <a:cxn ang="0">
                  <a:pos x="62" y="14"/>
                </a:cxn>
                <a:cxn ang="0">
                  <a:pos x="60" y="16"/>
                </a:cxn>
                <a:cxn ang="0">
                  <a:pos x="58" y="19"/>
                </a:cxn>
                <a:cxn ang="0">
                  <a:pos x="55" y="23"/>
                </a:cxn>
                <a:cxn ang="0">
                  <a:pos x="52" y="27"/>
                </a:cxn>
                <a:cxn ang="0">
                  <a:pos x="49" y="31"/>
                </a:cxn>
                <a:cxn ang="0">
                  <a:pos x="45" y="35"/>
                </a:cxn>
                <a:cxn ang="0">
                  <a:pos x="42" y="38"/>
                </a:cxn>
                <a:cxn ang="0">
                  <a:pos x="39" y="42"/>
                </a:cxn>
                <a:cxn ang="0">
                  <a:pos x="35" y="47"/>
                </a:cxn>
                <a:cxn ang="0">
                  <a:pos x="32" y="51"/>
                </a:cxn>
                <a:cxn ang="0">
                  <a:pos x="29" y="56"/>
                </a:cxn>
                <a:cxn ang="0">
                  <a:pos x="27" y="60"/>
                </a:cxn>
                <a:cxn ang="0">
                  <a:pos x="25" y="63"/>
                </a:cxn>
                <a:cxn ang="0">
                  <a:pos x="23" y="68"/>
                </a:cxn>
                <a:cxn ang="0">
                  <a:pos x="21" y="72"/>
                </a:cxn>
                <a:cxn ang="0">
                  <a:pos x="19" y="77"/>
                </a:cxn>
                <a:cxn ang="0">
                  <a:pos x="17" y="81"/>
                </a:cxn>
                <a:cxn ang="0">
                  <a:pos x="14" y="89"/>
                </a:cxn>
                <a:cxn ang="0">
                  <a:pos x="11" y="93"/>
                </a:cxn>
                <a:cxn ang="0">
                  <a:pos x="9" y="97"/>
                </a:cxn>
                <a:cxn ang="0">
                  <a:pos x="0" y="112"/>
                </a:cxn>
              </a:cxnLst>
              <a:rect l="0" t="0" r="r" b="b"/>
              <a:pathLst>
                <a:path w="87" h="113">
                  <a:moveTo>
                    <a:pt x="86" y="0"/>
                  </a:moveTo>
                  <a:lnTo>
                    <a:pt x="78" y="2"/>
                  </a:lnTo>
                  <a:lnTo>
                    <a:pt x="75" y="4"/>
                  </a:lnTo>
                  <a:lnTo>
                    <a:pt x="71" y="7"/>
                  </a:lnTo>
                  <a:lnTo>
                    <a:pt x="68" y="10"/>
                  </a:lnTo>
                  <a:lnTo>
                    <a:pt x="65" y="12"/>
                  </a:lnTo>
                  <a:lnTo>
                    <a:pt x="62" y="14"/>
                  </a:lnTo>
                  <a:lnTo>
                    <a:pt x="60" y="16"/>
                  </a:lnTo>
                  <a:lnTo>
                    <a:pt x="58" y="19"/>
                  </a:lnTo>
                  <a:lnTo>
                    <a:pt x="55" y="23"/>
                  </a:lnTo>
                  <a:lnTo>
                    <a:pt x="52" y="27"/>
                  </a:lnTo>
                  <a:lnTo>
                    <a:pt x="49" y="31"/>
                  </a:lnTo>
                  <a:lnTo>
                    <a:pt x="45" y="35"/>
                  </a:lnTo>
                  <a:lnTo>
                    <a:pt x="42" y="38"/>
                  </a:lnTo>
                  <a:lnTo>
                    <a:pt x="39" y="42"/>
                  </a:lnTo>
                  <a:lnTo>
                    <a:pt x="35" y="47"/>
                  </a:lnTo>
                  <a:lnTo>
                    <a:pt x="32" y="51"/>
                  </a:lnTo>
                  <a:lnTo>
                    <a:pt x="29" y="56"/>
                  </a:lnTo>
                  <a:lnTo>
                    <a:pt x="27" y="60"/>
                  </a:lnTo>
                  <a:lnTo>
                    <a:pt x="25" y="63"/>
                  </a:lnTo>
                  <a:lnTo>
                    <a:pt x="23" y="68"/>
                  </a:lnTo>
                  <a:lnTo>
                    <a:pt x="21" y="72"/>
                  </a:lnTo>
                  <a:lnTo>
                    <a:pt x="19" y="77"/>
                  </a:lnTo>
                  <a:lnTo>
                    <a:pt x="17" y="81"/>
                  </a:lnTo>
                  <a:lnTo>
                    <a:pt x="14" y="89"/>
                  </a:lnTo>
                  <a:lnTo>
                    <a:pt x="11" y="93"/>
                  </a:lnTo>
                  <a:lnTo>
                    <a:pt x="9" y="97"/>
                  </a:lnTo>
                  <a:lnTo>
                    <a:pt x="0" y="11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8" name="SMARTInkAnnotation305"/>
            <p:cNvSpPr>
              <a:spLocks/>
            </p:cNvSpPr>
            <p:nvPr/>
          </p:nvSpPr>
          <p:spPr bwMode="auto">
            <a:xfrm>
              <a:off x="4556" y="1996"/>
              <a:ext cx="111" cy="209"/>
            </a:xfrm>
            <a:custGeom>
              <a:avLst/>
              <a:gdLst/>
              <a:ahLst/>
              <a:cxnLst>
                <a:cxn ang="0">
                  <a:pos x="3" y="41"/>
                </a:cxn>
                <a:cxn ang="0">
                  <a:pos x="5" y="50"/>
                </a:cxn>
                <a:cxn ang="0">
                  <a:pos x="6" y="54"/>
                </a:cxn>
                <a:cxn ang="0">
                  <a:pos x="9" y="62"/>
                </a:cxn>
                <a:cxn ang="0">
                  <a:pos x="11" y="67"/>
                </a:cxn>
                <a:cxn ang="0">
                  <a:pos x="14" y="70"/>
                </a:cxn>
                <a:cxn ang="0">
                  <a:pos x="20" y="75"/>
                </a:cxn>
                <a:cxn ang="0">
                  <a:pos x="23" y="76"/>
                </a:cxn>
                <a:cxn ang="0">
                  <a:pos x="30" y="76"/>
                </a:cxn>
                <a:cxn ang="0">
                  <a:pos x="35" y="73"/>
                </a:cxn>
                <a:cxn ang="0">
                  <a:pos x="39" y="68"/>
                </a:cxn>
                <a:cxn ang="0">
                  <a:pos x="50" y="56"/>
                </a:cxn>
                <a:cxn ang="0">
                  <a:pos x="55" y="50"/>
                </a:cxn>
                <a:cxn ang="0">
                  <a:pos x="59" y="44"/>
                </a:cxn>
                <a:cxn ang="0">
                  <a:pos x="63" y="37"/>
                </a:cxn>
                <a:cxn ang="0">
                  <a:pos x="68" y="30"/>
                </a:cxn>
                <a:cxn ang="0">
                  <a:pos x="74" y="23"/>
                </a:cxn>
                <a:cxn ang="0">
                  <a:pos x="93" y="3"/>
                </a:cxn>
                <a:cxn ang="0">
                  <a:pos x="97" y="1"/>
                </a:cxn>
                <a:cxn ang="0">
                  <a:pos x="100" y="0"/>
                </a:cxn>
                <a:cxn ang="0">
                  <a:pos x="106" y="0"/>
                </a:cxn>
                <a:cxn ang="0">
                  <a:pos x="109" y="2"/>
                </a:cxn>
                <a:cxn ang="0">
                  <a:pos x="109" y="5"/>
                </a:cxn>
                <a:cxn ang="0">
                  <a:pos x="108" y="12"/>
                </a:cxn>
                <a:cxn ang="0">
                  <a:pos x="106" y="21"/>
                </a:cxn>
                <a:cxn ang="0">
                  <a:pos x="104" y="28"/>
                </a:cxn>
                <a:cxn ang="0">
                  <a:pos x="103" y="36"/>
                </a:cxn>
                <a:cxn ang="0">
                  <a:pos x="101" y="47"/>
                </a:cxn>
                <a:cxn ang="0">
                  <a:pos x="98" y="59"/>
                </a:cxn>
                <a:cxn ang="0">
                  <a:pos x="95" y="70"/>
                </a:cxn>
                <a:cxn ang="0">
                  <a:pos x="90" y="82"/>
                </a:cxn>
                <a:cxn ang="0">
                  <a:pos x="85" y="95"/>
                </a:cxn>
                <a:cxn ang="0">
                  <a:pos x="81" y="106"/>
                </a:cxn>
                <a:cxn ang="0">
                  <a:pos x="75" y="118"/>
                </a:cxn>
                <a:cxn ang="0">
                  <a:pos x="70" y="130"/>
                </a:cxn>
                <a:cxn ang="0">
                  <a:pos x="63" y="147"/>
                </a:cxn>
                <a:cxn ang="0">
                  <a:pos x="55" y="173"/>
                </a:cxn>
                <a:cxn ang="0">
                  <a:pos x="51" y="181"/>
                </a:cxn>
                <a:cxn ang="0">
                  <a:pos x="48" y="189"/>
                </a:cxn>
                <a:cxn ang="0">
                  <a:pos x="47" y="199"/>
                </a:cxn>
                <a:cxn ang="0">
                  <a:pos x="46" y="208"/>
                </a:cxn>
              </a:cxnLst>
              <a:rect l="0" t="0" r="r" b="b"/>
              <a:pathLst>
                <a:path w="111" h="209">
                  <a:moveTo>
                    <a:pt x="0" y="35"/>
                  </a:moveTo>
                  <a:lnTo>
                    <a:pt x="3" y="41"/>
                  </a:lnTo>
                  <a:lnTo>
                    <a:pt x="4" y="45"/>
                  </a:lnTo>
                  <a:lnTo>
                    <a:pt x="5" y="50"/>
                  </a:lnTo>
                  <a:lnTo>
                    <a:pt x="5" y="52"/>
                  </a:lnTo>
                  <a:lnTo>
                    <a:pt x="6" y="54"/>
                  </a:lnTo>
                  <a:lnTo>
                    <a:pt x="8" y="57"/>
                  </a:lnTo>
                  <a:lnTo>
                    <a:pt x="9" y="62"/>
                  </a:lnTo>
                  <a:lnTo>
                    <a:pt x="10" y="65"/>
                  </a:lnTo>
                  <a:lnTo>
                    <a:pt x="11" y="67"/>
                  </a:lnTo>
                  <a:lnTo>
                    <a:pt x="12" y="68"/>
                  </a:lnTo>
                  <a:lnTo>
                    <a:pt x="14" y="70"/>
                  </a:lnTo>
                  <a:lnTo>
                    <a:pt x="17" y="73"/>
                  </a:lnTo>
                  <a:lnTo>
                    <a:pt x="20" y="75"/>
                  </a:lnTo>
                  <a:lnTo>
                    <a:pt x="21" y="75"/>
                  </a:lnTo>
                  <a:lnTo>
                    <a:pt x="23" y="76"/>
                  </a:lnTo>
                  <a:lnTo>
                    <a:pt x="25" y="76"/>
                  </a:lnTo>
                  <a:lnTo>
                    <a:pt x="30" y="76"/>
                  </a:lnTo>
                  <a:lnTo>
                    <a:pt x="33" y="75"/>
                  </a:lnTo>
                  <a:lnTo>
                    <a:pt x="35" y="73"/>
                  </a:lnTo>
                  <a:lnTo>
                    <a:pt x="37" y="71"/>
                  </a:lnTo>
                  <a:lnTo>
                    <a:pt x="39" y="68"/>
                  </a:lnTo>
                  <a:lnTo>
                    <a:pt x="42" y="65"/>
                  </a:lnTo>
                  <a:lnTo>
                    <a:pt x="50" y="56"/>
                  </a:lnTo>
                  <a:lnTo>
                    <a:pt x="53" y="53"/>
                  </a:lnTo>
                  <a:lnTo>
                    <a:pt x="55" y="50"/>
                  </a:lnTo>
                  <a:lnTo>
                    <a:pt x="57" y="47"/>
                  </a:lnTo>
                  <a:lnTo>
                    <a:pt x="59" y="44"/>
                  </a:lnTo>
                  <a:lnTo>
                    <a:pt x="61" y="40"/>
                  </a:lnTo>
                  <a:lnTo>
                    <a:pt x="63" y="37"/>
                  </a:lnTo>
                  <a:lnTo>
                    <a:pt x="65" y="34"/>
                  </a:lnTo>
                  <a:lnTo>
                    <a:pt x="68" y="30"/>
                  </a:lnTo>
                  <a:lnTo>
                    <a:pt x="71" y="27"/>
                  </a:lnTo>
                  <a:lnTo>
                    <a:pt x="74" y="23"/>
                  </a:lnTo>
                  <a:lnTo>
                    <a:pt x="80" y="17"/>
                  </a:lnTo>
                  <a:lnTo>
                    <a:pt x="93" y="3"/>
                  </a:lnTo>
                  <a:lnTo>
                    <a:pt x="95" y="2"/>
                  </a:lnTo>
                  <a:lnTo>
                    <a:pt x="97" y="1"/>
                  </a:lnTo>
                  <a:lnTo>
                    <a:pt x="98" y="1"/>
                  </a:lnTo>
                  <a:lnTo>
                    <a:pt x="100" y="0"/>
                  </a:lnTo>
                  <a:lnTo>
                    <a:pt x="104" y="0"/>
                  </a:lnTo>
                  <a:lnTo>
                    <a:pt x="106" y="0"/>
                  </a:lnTo>
                  <a:lnTo>
                    <a:pt x="108" y="1"/>
                  </a:lnTo>
                  <a:lnTo>
                    <a:pt x="109" y="2"/>
                  </a:lnTo>
                  <a:lnTo>
                    <a:pt x="110" y="4"/>
                  </a:lnTo>
                  <a:lnTo>
                    <a:pt x="109" y="5"/>
                  </a:lnTo>
                  <a:lnTo>
                    <a:pt x="109" y="7"/>
                  </a:lnTo>
                  <a:lnTo>
                    <a:pt x="108" y="12"/>
                  </a:lnTo>
                  <a:lnTo>
                    <a:pt x="107" y="14"/>
                  </a:lnTo>
                  <a:lnTo>
                    <a:pt x="106" y="21"/>
                  </a:lnTo>
                  <a:lnTo>
                    <a:pt x="104" y="24"/>
                  </a:lnTo>
                  <a:lnTo>
                    <a:pt x="104" y="28"/>
                  </a:lnTo>
                  <a:lnTo>
                    <a:pt x="103" y="32"/>
                  </a:lnTo>
                  <a:lnTo>
                    <a:pt x="103" y="36"/>
                  </a:lnTo>
                  <a:lnTo>
                    <a:pt x="102" y="42"/>
                  </a:lnTo>
                  <a:lnTo>
                    <a:pt x="101" y="47"/>
                  </a:lnTo>
                  <a:lnTo>
                    <a:pt x="99" y="54"/>
                  </a:lnTo>
                  <a:lnTo>
                    <a:pt x="98" y="59"/>
                  </a:lnTo>
                  <a:lnTo>
                    <a:pt x="96" y="65"/>
                  </a:lnTo>
                  <a:lnTo>
                    <a:pt x="95" y="70"/>
                  </a:lnTo>
                  <a:lnTo>
                    <a:pt x="93" y="76"/>
                  </a:lnTo>
                  <a:lnTo>
                    <a:pt x="90" y="82"/>
                  </a:lnTo>
                  <a:lnTo>
                    <a:pt x="87" y="89"/>
                  </a:lnTo>
                  <a:lnTo>
                    <a:pt x="85" y="95"/>
                  </a:lnTo>
                  <a:lnTo>
                    <a:pt x="83" y="100"/>
                  </a:lnTo>
                  <a:lnTo>
                    <a:pt x="81" y="106"/>
                  </a:lnTo>
                  <a:lnTo>
                    <a:pt x="78" y="112"/>
                  </a:lnTo>
                  <a:lnTo>
                    <a:pt x="75" y="118"/>
                  </a:lnTo>
                  <a:lnTo>
                    <a:pt x="72" y="124"/>
                  </a:lnTo>
                  <a:lnTo>
                    <a:pt x="70" y="130"/>
                  </a:lnTo>
                  <a:lnTo>
                    <a:pt x="67" y="136"/>
                  </a:lnTo>
                  <a:lnTo>
                    <a:pt x="63" y="147"/>
                  </a:lnTo>
                  <a:lnTo>
                    <a:pt x="56" y="167"/>
                  </a:lnTo>
                  <a:lnTo>
                    <a:pt x="55" y="173"/>
                  </a:lnTo>
                  <a:lnTo>
                    <a:pt x="53" y="177"/>
                  </a:lnTo>
                  <a:lnTo>
                    <a:pt x="51" y="181"/>
                  </a:lnTo>
                  <a:lnTo>
                    <a:pt x="49" y="185"/>
                  </a:lnTo>
                  <a:lnTo>
                    <a:pt x="48" y="189"/>
                  </a:lnTo>
                  <a:lnTo>
                    <a:pt x="47" y="192"/>
                  </a:lnTo>
                  <a:lnTo>
                    <a:pt x="47" y="199"/>
                  </a:lnTo>
                  <a:lnTo>
                    <a:pt x="46" y="205"/>
                  </a:lnTo>
                  <a:lnTo>
                    <a:pt x="46" y="208"/>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39" name="SMARTInkAnnotation306"/>
            <p:cNvSpPr>
              <a:spLocks/>
            </p:cNvSpPr>
            <p:nvPr/>
          </p:nvSpPr>
          <p:spPr bwMode="auto">
            <a:xfrm>
              <a:off x="4704" y="1996"/>
              <a:ext cx="122" cy="102"/>
            </a:xfrm>
            <a:custGeom>
              <a:avLst/>
              <a:gdLst/>
              <a:ahLst/>
              <a:cxnLst>
                <a:cxn ang="0">
                  <a:pos x="12" y="16"/>
                </a:cxn>
                <a:cxn ang="0">
                  <a:pos x="11" y="27"/>
                </a:cxn>
                <a:cxn ang="0">
                  <a:pos x="10" y="36"/>
                </a:cxn>
                <a:cxn ang="0">
                  <a:pos x="9" y="50"/>
                </a:cxn>
                <a:cxn ang="0">
                  <a:pos x="7" y="58"/>
                </a:cxn>
                <a:cxn ang="0">
                  <a:pos x="6" y="65"/>
                </a:cxn>
                <a:cxn ang="0">
                  <a:pos x="5" y="72"/>
                </a:cxn>
                <a:cxn ang="0">
                  <a:pos x="2" y="79"/>
                </a:cxn>
                <a:cxn ang="0">
                  <a:pos x="1" y="86"/>
                </a:cxn>
                <a:cxn ang="0">
                  <a:pos x="0" y="92"/>
                </a:cxn>
                <a:cxn ang="0">
                  <a:pos x="0" y="101"/>
                </a:cxn>
                <a:cxn ang="0">
                  <a:pos x="0" y="94"/>
                </a:cxn>
                <a:cxn ang="0">
                  <a:pos x="2" y="90"/>
                </a:cxn>
                <a:cxn ang="0">
                  <a:pos x="4" y="83"/>
                </a:cxn>
                <a:cxn ang="0">
                  <a:pos x="5" y="75"/>
                </a:cxn>
                <a:cxn ang="0">
                  <a:pos x="7" y="68"/>
                </a:cxn>
                <a:cxn ang="0">
                  <a:pos x="12" y="59"/>
                </a:cxn>
                <a:cxn ang="0">
                  <a:pos x="17" y="51"/>
                </a:cxn>
                <a:cxn ang="0">
                  <a:pos x="26" y="32"/>
                </a:cxn>
                <a:cxn ang="0">
                  <a:pos x="31" y="25"/>
                </a:cxn>
                <a:cxn ang="0">
                  <a:pos x="37" y="19"/>
                </a:cxn>
                <a:cxn ang="0">
                  <a:pos x="43" y="13"/>
                </a:cxn>
                <a:cxn ang="0">
                  <a:pos x="50" y="9"/>
                </a:cxn>
                <a:cxn ang="0">
                  <a:pos x="54" y="7"/>
                </a:cxn>
                <a:cxn ang="0">
                  <a:pos x="59" y="9"/>
                </a:cxn>
                <a:cxn ang="0">
                  <a:pos x="63" y="14"/>
                </a:cxn>
                <a:cxn ang="0">
                  <a:pos x="65" y="17"/>
                </a:cxn>
                <a:cxn ang="0">
                  <a:pos x="67" y="20"/>
                </a:cxn>
                <a:cxn ang="0">
                  <a:pos x="69" y="24"/>
                </a:cxn>
                <a:cxn ang="0">
                  <a:pos x="70" y="27"/>
                </a:cxn>
                <a:cxn ang="0">
                  <a:pos x="70" y="32"/>
                </a:cxn>
                <a:cxn ang="0">
                  <a:pos x="71" y="44"/>
                </a:cxn>
                <a:cxn ang="0">
                  <a:pos x="73" y="63"/>
                </a:cxn>
                <a:cxn ang="0">
                  <a:pos x="76" y="57"/>
                </a:cxn>
                <a:cxn ang="0">
                  <a:pos x="80" y="48"/>
                </a:cxn>
                <a:cxn ang="0">
                  <a:pos x="84" y="39"/>
                </a:cxn>
                <a:cxn ang="0">
                  <a:pos x="88" y="35"/>
                </a:cxn>
                <a:cxn ang="0">
                  <a:pos x="91" y="29"/>
                </a:cxn>
                <a:cxn ang="0">
                  <a:pos x="94" y="24"/>
                </a:cxn>
                <a:cxn ang="0">
                  <a:pos x="98" y="19"/>
                </a:cxn>
                <a:cxn ang="0">
                  <a:pos x="101" y="17"/>
                </a:cxn>
                <a:cxn ang="0">
                  <a:pos x="104" y="15"/>
                </a:cxn>
                <a:cxn ang="0">
                  <a:pos x="105" y="13"/>
                </a:cxn>
                <a:cxn ang="0">
                  <a:pos x="107" y="13"/>
                </a:cxn>
                <a:cxn ang="0">
                  <a:pos x="114" y="18"/>
                </a:cxn>
                <a:cxn ang="0">
                  <a:pos x="115" y="22"/>
                </a:cxn>
                <a:cxn ang="0">
                  <a:pos x="116" y="27"/>
                </a:cxn>
                <a:cxn ang="0">
                  <a:pos x="116" y="31"/>
                </a:cxn>
                <a:cxn ang="0">
                  <a:pos x="116" y="77"/>
                </a:cxn>
                <a:cxn ang="0">
                  <a:pos x="118" y="81"/>
                </a:cxn>
              </a:cxnLst>
              <a:rect l="0" t="0" r="r" b="b"/>
              <a:pathLst>
                <a:path w="122" h="102">
                  <a:moveTo>
                    <a:pt x="15" y="0"/>
                  </a:moveTo>
                  <a:lnTo>
                    <a:pt x="12" y="16"/>
                  </a:lnTo>
                  <a:lnTo>
                    <a:pt x="11" y="22"/>
                  </a:lnTo>
                  <a:lnTo>
                    <a:pt x="11" y="27"/>
                  </a:lnTo>
                  <a:lnTo>
                    <a:pt x="10" y="31"/>
                  </a:lnTo>
                  <a:lnTo>
                    <a:pt x="10" y="36"/>
                  </a:lnTo>
                  <a:lnTo>
                    <a:pt x="10" y="46"/>
                  </a:lnTo>
                  <a:lnTo>
                    <a:pt x="9" y="50"/>
                  </a:lnTo>
                  <a:lnTo>
                    <a:pt x="8" y="54"/>
                  </a:lnTo>
                  <a:lnTo>
                    <a:pt x="7" y="58"/>
                  </a:lnTo>
                  <a:lnTo>
                    <a:pt x="6" y="62"/>
                  </a:lnTo>
                  <a:lnTo>
                    <a:pt x="6" y="65"/>
                  </a:lnTo>
                  <a:lnTo>
                    <a:pt x="5" y="69"/>
                  </a:lnTo>
                  <a:lnTo>
                    <a:pt x="5" y="72"/>
                  </a:lnTo>
                  <a:lnTo>
                    <a:pt x="3" y="76"/>
                  </a:lnTo>
                  <a:lnTo>
                    <a:pt x="2" y="79"/>
                  </a:lnTo>
                  <a:lnTo>
                    <a:pt x="1" y="83"/>
                  </a:lnTo>
                  <a:lnTo>
                    <a:pt x="1" y="86"/>
                  </a:lnTo>
                  <a:lnTo>
                    <a:pt x="0" y="90"/>
                  </a:lnTo>
                  <a:lnTo>
                    <a:pt x="0" y="92"/>
                  </a:lnTo>
                  <a:lnTo>
                    <a:pt x="0" y="95"/>
                  </a:lnTo>
                  <a:lnTo>
                    <a:pt x="0" y="101"/>
                  </a:lnTo>
                  <a:lnTo>
                    <a:pt x="0" y="96"/>
                  </a:lnTo>
                  <a:lnTo>
                    <a:pt x="0" y="94"/>
                  </a:lnTo>
                  <a:lnTo>
                    <a:pt x="1" y="92"/>
                  </a:lnTo>
                  <a:lnTo>
                    <a:pt x="2" y="90"/>
                  </a:lnTo>
                  <a:lnTo>
                    <a:pt x="3" y="87"/>
                  </a:lnTo>
                  <a:lnTo>
                    <a:pt x="4" y="83"/>
                  </a:lnTo>
                  <a:lnTo>
                    <a:pt x="4" y="79"/>
                  </a:lnTo>
                  <a:lnTo>
                    <a:pt x="5" y="75"/>
                  </a:lnTo>
                  <a:lnTo>
                    <a:pt x="6" y="72"/>
                  </a:lnTo>
                  <a:lnTo>
                    <a:pt x="7" y="68"/>
                  </a:lnTo>
                  <a:lnTo>
                    <a:pt x="9" y="64"/>
                  </a:lnTo>
                  <a:lnTo>
                    <a:pt x="12" y="59"/>
                  </a:lnTo>
                  <a:lnTo>
                    <a:pt x="14" y="55"/>
                  </a:lnTo>
                  <a:lnTo>
                    <a:pt x="17" y="51"/>
                  </a:lnTo>
                  <a:lnTo>
                    <a:pt x="21" y="43"/>
                  </a:lnTo>
                  <a:lnTo>
                    <a:pt x="26" y="32"/>
                  </a:lnTo>
                  <a:lnTo>
                    <a:pt x="29" y="29"/>
                  </a:lnTo>
                  <a:lnTo>
                    <a:pt x="31" y="25"/>
                  </a:lnTo>
                  <a:lnTo>
                    <a:pt x="34" y="22"/>
                  </a:lnTo>
                  <a:lnTo>
                    <a:pt x="37" y="19"/>
                  </a:lnTo>
                  <a:lnTo>
                    <a:pt x="41" y="14"/>
                  </a:lnTo>
                  <a:lnTo>
                    <a:pt x="43" y="13"/>
                  </a:lnTo>
                  <a:lnTo>
                    <a:pt x="47" y="11"/>
                  </a:lnTo>
                  <a:lnTo>
                    <a:pt x="50" y="9"/>
                  </a:lnTo>
                  <a:lnTo>
                    <a:pt x="52" y="8"/>
                  </a:lnTo>
                  <a:lnTo>
                    <a:pt x="54" y="7"/>
                  </a:lnTo>
                  <a:lnTo>
                    <a:pt x="55" y="8"/>
                  </a:lnTo>
                  <a:lnTo>
                    <a:pt x="59" y="9"/>
                  </a:lnTo>
                  <a:lnTo>
                    <a:pt x="62" y="12"/>
                  </a:lnTo>
                  <a:lnTo>
                    <a:pt x="63" y="14"/>
                  </a:lnTo>
                  <a:lnTo>
                    <a:pt x="64" y="15"/>
                  </a:lnTo>
                  <a:lnTo>
                    <a:pt x="65" y="17"/>
                  </a:lnTo>
                  <a:lnTo>
                    <a:pt x="65" y="18"/>
                  </a:lnTo>
                  <a:lnTo>
                    <a:pt x="67" y="20"/>
                  </a:lnTo>
                  <a:lnTo>
                    <a:pt x="68" y="22"/>
                  </a:lnTo>
                  <a:lnTo>
                    <a:pt x="69" y="24"/>
                  </a:lnTo>
                  <a:lnTo>
                    <a:pt x="69" y="25"/>
                  </a:lnTo>
                  <a:lnTo>
                    <a:pt x="70" y="27"/>
                  </a:lnTo>
                  <a:lnTo>
                    <a:pt x="70" y="29"/>
                  </a:lnTo>
                  <a:lnTo>
                    <a:pt x="70" y="32"/>
                  </a:lnTo>
                  <a:lnTo>
                    <a:pt x="70" y="37"/>
                  </a:lnTo>
                  <a:lnTo>
                    <a:pt x="71" y="44"/>
                  </a:lnTo>
                  <a:lnTo>
                    <a:pt x="71" y="66"/>
                  </a:lnTo>
                  <a:lnTo>
                    <a:pt x="73" y="63"/>
                  </a:lnTo>
                  <a:lnTo>
                    <a:pt x="74" y="62"/>
                  </a:lnTo>
                  <a:lnTo>
                    <a:pt x="76" y="57"/>
                  </a:lnTo>
                  <a:lnTo>
                    <a:pt x="77" y="54"/>
                  </a:lnTo>
                  <a:lnTo>
                    <a:pt x="80" y="48"/>
                  </a:lnTo>
                  <a:lnTo>
                    <a:pt x="83" y="42"/>
                  </a:lnTo>
                  <a:lnTo>
                    <a:pt x="84" y="39"/>
                  </a:lnTo>
                  <a:lnTo>
                    <a:pt x="86" y="37"/>
                  </a:lnTo>
                  <a:lnTo>
                    <a:pt x="88" y="35"/>
                  </a:lnTo>
                  <a:lnTo>
                    <a:pt x="89" y="32"/>
                  </a:lnTo>
                  <a:lnTo>
                    <a:pt x="91" y="29"/>
                  </a:lnTo>
                  <a:lnTo>
                    <a:pt x="93" y="26"/>
                  </a:lnTo>
                  <a:lnTo>
                    <a:pt x="94" y="24"/>
                  </a:lnTo>
                  <a:lnTo>
                    <a:pt x="96" y="21"/>
                  </a:lnTo>
                  <a:lnTo>
                    <a:pt x="98" y="19"/>
                  </a:lnTo>
                  <a:lnTo>
                    <a:pt x="99" y="18"/>
                  </a:lnTo>
                  <a:lnTo>
                    <a:pt x="101" y="17"/>
                  </a:lnTo>
                  <a:lnTo>
                    <a:pt x="103" y="16"/>
                  </a:lnTo>
                  <a:lnTo>
                    <a:pt x="104" y="15"/>
                  </a:lnTo>
                  <a:lnTo>
                    <a:pt x="105" y="14"/>
                  </a:lnTo>
                  <a:lnTo>
                    <a:pt x="105" y="13"/>
                  </a:lnTo>
                  <a:lnTo>
                    <a:pt x="106" y="12"/>
                  </a:lnTo>
                  <a:lnTo>
                    <a:pt x="107" y="13"/>
                  </a:lnTo>
                  <a:lnTo>
                    <a:pt x="110" y="15"/>
                  </a:lnTo>
                  <a:lnTo>
                    <a:pt x="114" y="18"/>
                  </a:lnTo>
                  <a:lnTo>
                    <a:pt x="115" y="20"/>
                  </a:lnTo>
                  <a:lnTo>
                    <a:pt x="115" y="22"/>
                  </a:lnTo>
                  <a:lnTo>
                    <a:pt x="116" y="25"/>
                  </a:lnTo>
                  <a:lnTo>
                    <a:pt x="116" y="27"/>
                  </a:lnTo>
                  <a:lnTo>
                    <a:pt x="116" y="29"/>
                  </a:lnTo>
                  <a:lnTo>
                    <a:pt x="116" y="31"/>
                  </a:lnTo>
                  <a:lnTo>
                    <a:pt x="116" y="37"/>
                  </a:lnTo>
                  <a:lnTo>
                    <a:pt x="116" y="77"/>
                  </a:lnTo>
                  <a:lnTo>
                    <a:pt x="117" y="79"/>
                  </a:lnTo>
                  <a:lnTo>
                    <a:pt x="118" y="81"/>
                  </a:lnTo>
                  <a:lnTo>
                    <a:pt x="121" y="8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0" name="SMARTInkAnnotation307"/>
            <p:cNvSpPr>
              <a:spLocks/>
            </p:cNvSpPr>
            <p:nvPr/>
          </p:nvSpPr>
          <p:spPr bwMode="auto">
            <a:xfrm>
              <a:off x="4876" y="1996"/>
              <a:ext cx="491" cy="565"/>
            </a:xfrm>
            <a:custGeom>
              <a:avLst/>
              <a:gdLst/>
              <a:ahLst/>
              <a:cxnLst>
                <a:cxn ang="0">
                  <a:pos x="4" y="30"/>
                </a:cxn>
                <a:cxn ang="0">
                  <a:pos x="0" y="71"/>
                </a:cxn>
                <a:cxn ang="0">
                  <a:pos x="5" y="90"/>
                </a:cxn>
                <a:cxn ang="0">
                  <a:pos x="17" y="91"/>
                </a:cxn>
                <a:cxn ang="0">
                  <a:pos x="20" y="89"/>
                </a:cxn>
                <a:cxn ang="0">
                  <a:pos x="39" y="64"/>
                </a:cxn>
                <a:cxn ang="0">
                  <a:pos x="50" y="35"/>
                </a:cxn>
                <a:cxn ang="0">
                  <a:pos x="50" y="12"/>
                </a:cxn>
                <a:cxn ang="0">
                  <a:pos x="46" y="2"/>
                </a:cxn>
                <a:cxn ang="0">
                  <a:pos x="42" y="0"/>
                </a:cxn>
                <a:cxn ang="0">
                  <a:pos x="34" y="3"/>
                </a:cxn>
                <a:cxn ang="0">
                  <a:pos x="10" y="15"/>
                </a:cxn>
                <a:cxn ang="0">
                  <a:pos x="17" y="11"/>
                </a:cxn>
                <a:cxn ang="0">
                  <a:pos x="32" y="13"/>
                </a:cxn>
                <a:cxn ang="0">
                  <a:pos x="44" y="29"/>
                </a:cxn>
                <a:cxn ang="0">
                  <a:pos x="51" y="52"/>
                </a:cxn>
                <a:cxn ang="0">
                  <a:pos x="59" y="74"/>
                </a:cxn>
                <a:cxn ang="0">
                  <a:pos x="62" y="79"/>
                </a:cxn>
                <a:cxn ang="0">
                  <a:pos x="70" y="77"/>
                </a:cxn>
                <a:cxn ang="0">
                  <a:pos x="72" y="67"/>
                </a:cxn>
                <a:cxn ang="0">
                  <a:pos x="92" y="36"/>
                </a:cxn>
                <a:cxn ang="0">
                  <a:pos x="115" y="16"/>
                </a:cxn>
                <a:cxn ang="0">
                  <a:pos x="138" y="10"/>
                </a:cxn>
                <a:cxn ang="0">
                  <a:pos x="146" y="11"/>
                </a:cxn>
                <a:cxn ang="0">
                  <a:pos x="154" y="22"/>
                </a:cxn>
                <a:cxn ang="0">
                  <a:pos x="157" y="34"/>
                </a:cxn>
                <a:cxn ang="0">
                  <a:pos x="162" y="54"/>
                </a:cxn>
                <a:cxn ang="0">
                  <a:pos x="168" y="83"/>
                </a:cxn>
                <a:cxn ang="0">
                  <a:pos x="173" y="89"/>
                </a:cxn>
                <a:cxn ang="0">
                  <a:pos x="186" y="99"/>
                </a:cxn>
                <a:cxn ang="0">
                  <a:pos x="206" y="101"/>
                </a:cxn>
                <a:cxn ang="0">
                  <a:pos x="237" y="73"/>
                </a:cxn>
                <a:cxn ang="0">
                  <a:pos x="249" y="44"/>
                </a:cxn>
                <a:cxn ang="0">
                  <a:pos x="254" y="14"/>
                </a:cxn>
                <a:cxn ang="0">
                  <a:pos x="245" y="1"/>
                </a:cxn>
                <a:cxn ang="0">
                  <a:pos x="219" y="0"/>
                </a:cxn>
                <a:cxn ang="0">
                  <a:pos x="356" y="7"/>
                </a:cxn>
                <a:cxn ang="0">
                  <a:pos x="397" y="24"/>
                </a:cxn>
                <a:cxn ang="0">
                  <a:pos x="441" y="52"/>
                </a:cxn>
                <a:cxn ang="0">
                  <a:pos x="471" y="96"/>
                </a:cxn>
                <a:cxn ang="0">
                  <a:pos x="484" y="139"/>
                </a:cxn>
                <a:cxn ang="0">
                  <a:pos x="490" y="186"/>
                </a:cxn>
                <a:cxn ang="0">
                  <a:pos x="488" y="240"/>
                </a:cxn>
                <a:cxn ang="0">
                  <a:pos x="486" y="290"/>
                </a:cxn>
                <a:cxn ang="0">
                  <a:pos x="481" y="330"/>
                </a:cxn>
                <a:cxn ang="0">
                  <a:pos x="473" y="363"/>
                </a:cxn>
                <a:cxn ang="0">
                  <a:pos x="466" y="401"/>
                </a:cxn>
                <a:cxn ang="0">
                  <a:pos x="452" y="465"/>
                </a:cxn>
                <a:cxn ang="0">
                  <a:pos x="442" y="504"/>
                </a:cxn>
                <a:cxn ang="0">
                  <a:pos x="427" y="564"/>
                </a:cxn>
              </a:cxnLst>
              <a:rect l="0" t="0" r="r" b="b"/>
              <a:pathLst>
                <a:path w="491" h="565">
                  <a:moveTo>
                    <a:pt x="5" y="0"/>
                  </a:moveTo>
                  <a:lnTo>
                    <a:pt x="5" y="24"/>
                  </a:lnTo>
                  <a:lnTo>
                    <a:pt x="4" y="30"/>
                  </a:lnTo>
                  <a:lnTo>
                    <a:pt x="2" y="37"/>
                  </a:lnTo>
                  <a:lnTo>
                    <a:pt x="0" y="54"/>
                  </a:lnTo>
                  <a:lnTo>
                    <a:pt x="0" y="71"/>
                  </a:lnTo>
                  <a:lnTo>
                    <a:pt x="0" y="82"/>
                  </a:lnTo>
                  <a:lnTo>
                    <a:pt x="1" y="84"/>
                  </a:lnTo>
                  <a:lnTo>
                    <a:pt x="5" y="90"/>
                  </a:lnTo>
                  <a:lnTo>
                    <a:pt x="5" y="91"/>
                  </a:lnTo>
                  <a:lnTo>
                    <a:pt x="9" y="91"/>
                  </a:lnTo>
                  <a:lnTo>
                    <a:pt x="17" y="91"/>
                  </a:lnTo>
                  <a:lnTo>
                    <a:pt x="18" y="91"/>
                  </a:lnTo>
                  <a:lnTo>
                    <a:pt x="19" y="90"/>
                  </a:lnTo>
                  <a:lnTo>
                    <a:pt x="20" y="89"/>
                  </a:lnTo>
                  <a:lnTo>
                    <a:pt x="23" y="84"/>
                  </a:lnTo>
                  <a:lnTo>
                    <a:pt x="34" y="72"/>
                  </a:lnTo>
                  <a:lnTo>
                    <a:pt x="39" y="64"/>
                  </a:lnTo>
                  <a:lnTo>
                    <a:pt x="45" y="48"/>
                  </a:lnTo>
                  <a:lnTo>
                    <a:pt x="49" y="39"/>
                  </a:lnTo>
                  <a:lnTo>
                    <a:pt x="50" y="35"/>
                  </a:lnTo>
                  <a:lnTo>
                    <a:pt x="51" y="17"/>
                  </a:lnTo>
                  <a:lnTo>
                    <a:pt x="51" y="14"/>
                  </a:lnTo>
                  <a:lnTo>
                    <a:pt x="50" y="12"/>
                  </a:lnTo>
                  <a:lnTo>
                    <a:pt x="47" y="6"/>
                  </a:lnTo>
                  <a:lnTo>
                    <a:pt x="46" y="4"/>
                  </a:lnTo>
                  <a:lnTo>
                    <a:pt x="46" y="2"/>
                  </a:lnTo>
                  <a:lnTo>
                    <a:pt x="45" y="2"/>
                  </a:lnTo>
                  <a:lnTo>
                    <a:pt x="44" y="1"/>
                  </a:lnTo>
                  <a:lnTo>
                    <a:pt x="42" y="0"/>
                  </a:lnTo>
                  <a:lnTo>
                    <a:pt x="39" y="0"/>
                  </a:lnTo>
                  <a:lnTo>
                    <a:pt x="37" y="0"/>
                  </a:lnTo>
                  <a:lnTo>
                    <a:pt x="34" y="3"/>
                  </a:lnTo>
                  <a:lnTo>
                    <a:pt x="22" y="13"/>
                  </a:lnTo>
                  <a:lnTo>
                    <a:pt x="19" y="14"/>
                  </a:lnTo>
                  <a:lnTo>
                    <a:pt x="10" y="15"/>
                  </a:lnTo>
                  <a:lnTo>
                    <a:pt x="13" y="12"/>
                  </a:lnTo>
                  <a:lnTo>
                    <a:pt x="14" y="12"/>
                  </a:lnTo>
                  <a:lnTo>
                    <a:pt x="17" y="11"/>
                  </a:lnTo>
                  <a:lnTo>
                    <a:pt x="27" y="10"/>
                  </a:lnTo>
                  <a:lnTo>
                    <a:pt x="29" y="11"/>
                  </a:lnTo>
                  <a:lnTo>
                    <a:pt x="32" y="13"/>
                  </a:lnTo>
                  <a:lnTo>
                    <a:pt x="37" y="17"/>
                  </a:lnTo>
                  <a:lnTo>
                    <a:pt x="43" y="25"/>
                  </a:lnTo>
                  <a:lnTo>
                    <a:pt x="44" y="29"/>
                  </a:lnTo>
                  <a:lnTo>
                    <a:pt x="46" y="34"/>
                  </a:lnTo>
                  <a:lnTo>
                    <a:pt x="49" y="43"/>
                  </a:lnTo>
                  <a:lnTo>
                    <a:pt x="51" y="52"/>
                  </a:lnTo>
                  <a:lnTo>
                    <a:pt x="54" y="59"/>
                  </a:lnTo>
                  <a:lnTo>
                    <a:pt x="56" y="67"/>
                  </a:lnTo>
                  <a:lnTo>
                    <a:pt x="59" y="74"/>
                  </a:lnTo>
                  <a:lnTo>
                    <a:pt x="60" y="77"/>
                  </a:lnTo>
                  <a:lnTo>
                    <a:pt x="61" y="79"/>
                  </a:lnTo>
                  <a:lnTo>
                    <a:pt x="62" y="79"/>
                  </a:lnTo>
                  <a:lnTo>
                    <a:pt x="66" y="81"/>
                  </a:lnTo>
                  <a:lnTo>
                    <a:pt x="69" y="78"/>
                  </a:lnTo>
                  <a:lnTo>
                    <a:pt x="70" y="77"/>
                  </a:lnTo>
                  <a:lnTo>
                    <a:pt x="71" y="74"/>
                  </a:lnTo>
                  <a:lnTo>
                    <a:pt x="71" y="69"/>
                  </a:lnTo>
                  <a:lnTo>
                    <a:pt x="72" y="67"/>
                  </a:lnTo>
                  <a:lnTo>
                    <a:pt x="82" y="52"/>
                  </a:lnTo>
                  <a:lnTo>
                    <a:pt x="87" y="44"/>
                  </a:lnTo>
                  <a:lnTo>
                    <a:pt x="92" y="36"/>
                  </a:lnTo>
                  <a:lnTo>
                    <a:pt x="106" y="21"/>
                  </a:lnTo>
                  <a:lnTo>
                    <a:pt x="111" y="18"/>
                  </a:lnTo>
                  <a:lnTo>
                    <a:pt x="115" y="16"/>
                  </a:lnTo>
                  <a:lnTo>
                    <a:pt x="120" y="12"/>
                  </a:lnTo>
                  <a:lnTo>
                    <a:pt x="124" y="11"/>
                  </a:lnTo>
                  <a:lnTo>
                    <a:pt x="138" y="10"/>
                  </a:lnTo>
                  <a:lnTo>
                    <a:pt x="144" y="10"/>
                  </a:lnTo>
                  <a:lnTo>
                    <a:pt x="145" y="10"/>
                  </a:lnTo>
                  <a:lnTo>
                    <a:pt x="146" y="11"/>
                  </a:lnTo>
                  <a:lnTo>
                    <a:pt x="146" y="13"/>
                  </a:lnTo>
                  <a:lnTo>
                    <a:pt x="151" y="19"/>
                  </a:lnTo>
                  <a:lnTo>
                    <a:pt x="154" y="22"/>
                  </a:lnTo>
                  <a:lnTo>
                    <a:pt x="156" y="24"/>
                  </a:lnTo>
                  <a:lnTo>
                    <a:pt x="157" y="27"/>
                  </a:lnTo>
                  <a:lnTo>
                    <a:pt x="157" y="34"/>
                  </a:lnTo>
                  <a:lnTo>
                    <a:pt x="158" y="40"/>
                  </a:lnTo>
                  <a:lnTo>
                    <a:pt x="159" y="46"/>
                  </a:lnTo>
                  <a:lnTo>
                    <a:pt x="162" y="54"/>
                  </a:lnTo>
                  <a:lnTo>
                    <a:pt x="163" y="67"/>
                  </a:lnTo>
                  <a:lnTo>
                    <a:pt x="166" y="74"/>
                  </a:lnTo>
                  <a:lnTo>
                    <a:pt x="168" y="83"/>
                  </a:lnTo>
                  <a:lnTo>
                    <a:pt x="170" y="87"/>
                  </a:lnTo>
                  <a:lnTo>
                    <a:pt x="172" y="88"/>
                  </a:lnTo>
                  <a:lnTo>
                    <a:pt x="173" y="89"/>
                  </a:lnTo>
                  <a:lnTo>
                    <a:pt x="175" y="90"/>
                  </a:lnTo>
                  <a:lnTo>
                    <a:pt x="178" y="92"/>
                  </a:lnTo>
                  <a:lnTo>
                    <a:pt x="186" y="99"/>
                  </a:lnTo>
                  <a:lnTo>
                    <a:pt x="190" y="100"/>
                  </a:lnTo>
                  <a:lnTo>
                    <a:pt x="204" y="101"/>
                  </a:lnTo>
                  <a:lnTo>
                    <a:pt x="206" y="101"/>
                  </a:lnTo>
                  <a:lnTo>
                    <a:pt x="210" y="99"/>
                  </a:lnTo>
                  <a:lnTo>
                    <a:pt x="225" y="85"/>
                  </a:lnTo>
                  <a:lnTo>
                    <a:pt x="237" y="73"/>
                  </a:lnTo>
                  <a:lnTo>
                    <a:pt x="246" y="57"/>
                  </a:lnTo>
                  <a:lnTo>
                    <a:pt x="247" y="50"/>
                  </a:lnTo>
                  <a:lnTo>
                    <a:pt x="249" y="44"/>
                  </a:lnTo>
                  <a:lnTo>
                    <a:pt x="253" y="32"/>
                  </a:lnTo>
                  <a:lnTo>
                    <a:pt x="254" y="21"/>
                  </a:lnTo>
                  <a:lnTo>
                    <a:pt x="254" y="14"/>
                  </a:lnTo>
                  <a:lnTo>
                    <a:pt x="253" y="12"/>
                  </a:lnTo>
                  <a:lnTo>
                    <a:pt x="250" y="6"/>
                  </a:lnTo>
                  <a:lnTo>
                    <a:pt x="245" y="1"/>
                  </a:lnTo>
                  <a:lnTo>
                    <a:pt x="244" y="0"/>
                  </a:lnTo>
                  <a:lnTo>
                    <a:pt x="235" y="0"/>
                  </a:lnTo>
                  <a:lnTo>
                    <a:pt x="219" y="0"/>
                  </a:lnTo>
                  <a:lnTo>
                    <a:pt x="326" y="0"/>
                  </a:lnTo>
                  <a:lnTo>
                    <a:pt x="341" y="2"/>
                  </a:lnTo>
                  <a:lnTo>
                    <a:pt x="356" y="7"/>
                  </a:lnTo>
                  <a:lnTo>
                    <a:pt x="368" y="12"/>
                  </a:lnTo>
                  <a:lnTo>
                    <a:pt x="383" y="18"/>
                  </a:lnTo>
                  <a:lnTo>
                    <a:pt x="397" y="24"/>
                  </a:lnTo>
                  <a:lnTo>
                    <a:pt x="419" y="36"/>
                  </a:lnTo>
                  <a:lnTo>
                    <a:pt x="433" y="45"/>
                  </a:lnTo>
                  <a:lnTo>
                    <a:pt x="441" y="52"/>
                  </a:lnTo>
                  <a:lnTo>
                    <a:pt x="452" y="66"/>
                  </a:lnTo>
                  <a:lnTo>
                    <a:pt x="462" y="81"/>
                  </a:lnTo>
                  <a:lnTo>
                    <a:pt x="471" y="96"/>
                  </a:lnTo>
                  <a:lnTo>
                    <a:pt x="477" y="113"/>
                  </a:lnTo>
                  <a:lnTo>
                    <a:pt x="481" y="126"/>
                  </a:lnTo>
                  <a:lnTo>
                    <a:pt x="484" y="139"/>
                  </a:lnTo>
                  <a:lnTo>
                    <a:pt x="486" y="154"/>
                  </a:lnTo>
                  <a:lnTo>
                    <a:pt x="488" y="170"/>
                  </a:lnTo>
                  <a:lnTo>
                    <a:pt x="490" y="186"/>
                  </a:lnTo>
                  <a:lnTo>
                    <a:pt x="490" y="203"/>
                  </a:lnTo>
                  <a:lnTo>
                    <a:pt x="489" y="221"/>
                  </a:lnTo>
                  <a:lnTo>
                    <a:pt x="488" y="240"/>
                  </a:lnTo>
                  <a:lnTo>
                    <a:pt x="488" y="269"/>
                  </a:lnTo>
                  <a:lnTo>
                    <a:pt x="487" y="280"/>
                  </a:lnTo>
                  <a:lnTo>
                    <a:pt x="486" y="290"/>
                  </a:lnTo>
                  <a:lnTo>
                    <a:pt x="485" y="300"/>
                  </a:lnTo>
                  <a:lnTo>
                    <a:pt x="482" y="320"/>
                  </a:lnTo>
                  <a:lnTo>
                    <a:pt x="481" y="330"/>
                  </a:lnTo>
                  <a:lnTo>
                    <a:pt x="478" y="341"/>
                  </a:lnTo>
                  <a:lnTo>
                    <a:pt x="476" y="352"/>
                  </a:lnTo>
                  <a:lnTo>
                    <a:pt x="473" y="363"/>
                  </a:lnTo>
                  <a:lnTo>
                    <a:pt x="471" y="375"/>
                  </a:lnTo>
                  <a:lnTo>
                    <a:pt x="468" y="388"/>
                  </a:lnTo>
                  <a:lnTo>
                    <a:pt x="466" y="401"/>
                  </a:lnTo>
                  <a:lnTo>
                    <a:pt x="464" y="413"/>
                  </a:lnTo>
                  <a:lnTo>
                    <a:pt x="461" y="426"/>
                  </a:lnTo>
                  <a:lnTo>
                    <a:pt x="452" y="465"/>
                  </a:lnTo>
                  <a:lnTo>
                    <a:pt x="449" y="479"/>
                  </a:lnTo>
                  <a:lnTo>
                    <a:pt x="445" y="492"/>
                  </a:lnTo>
                  <a:lnTo>
                    <a:pt x="442" y="504"/>
                  </a:lnTo>
                  <a:lnTo>
                    <a:pt x="439" y="516"/>
                  </a:lnTo>
                  <a:lnTo>
                    <a:pt x="436" y="526"/>
                  </a:lnTo>
                  <a:lnTo>
                    <a:pt x="427" y="564"/>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1" name="SMARTInkAnnotation308"/>
            <p:cNvSpPr>
              <a:spLocks/>
            </p:cNvSpPr>
            <p:nvPr/>
          </p:nvSpPr>
          <p:spPr bwMode="auto">
            <a:xfrm>
              <a:off x="5217" y="2036"/>
              <a:ext cx="16" cy="108"/>
            </a:xfrm>
            <a:custGeom>
              <a:avLst/>
              <a:gdLst/>
              <a:ahLst/>
              <a:cxnLst>
                <a:cxn ang="0">
                  <a:pos x="15" y="0"/>
                </a:cxn>
                <a:cxn ang="0">
                  <a:pos x="15" y="8"/>
                </a:cxn>
                <a:cxn ang="0">
                  <a:pos x="14" y="9"/>
                </a:cxn>
                <a:cxn ang="0">
                  <a:pos x="13" y="11"/>
                </a:cxn>
                <a:cxn ang="0">
                  <a:pos x="12" y="13"/>
                </a:cxn>
                <a:cxn ang="0">
                  <a:pos x="11" y="15"/>
                </a:cxn>
                <a:cxn ang="0">
                  <a:pos x="11" y="17"/>
                </a:cxn>
                <a:cxn ang="0">
                  <a:pos x="10" y="20"/>
                </a:cxn>
                <a:cxn ang="0">
                  <a:pos x="10" y="23"/>
                </a:cxn>
                <a:cxn ang="0">
                  <a:pos x="10" y="26"/>
                </a:cxn>
                <a:cxn ang="0">
                  <a:pos x="10" y="30"/>
                </a:cxn>
                <a:cxn ang="0">
                  <a:pos x="9" y="33"/>
                </a:cxn>
                <a:cxn ang="0">
                  <a:pos x="8" y="36"/>
                </a:cxn>
                <a:cxn ang="0">
                  <a:pos x="7" y="39"/>
                </a:cxn>
                <a:cxn ang="0">
                  <a:pos x="6" y="42"/>
                </a:cxn>
                <a:cxn ang="0">
                  <a:pos x="6" y="45"/>
                </a:cxn>
                <a:cxn ang="0">
                  <a:pos x="5" y="47"/>
                </a:cxn>
                <a:cxn ang="0">
                  <a:pos x="5" y="49"/>
                </a:cxn>
                <a:cxn ang="0">
                  <a:pos x="5" y="52"/>
                </a:cxn>
                <a:cxn ang="0">
                  <a:pos x="5" y="55"/>
                </a:cxn>
                <a:cxn ang="0">
                  <a:pos x="4" y="59"/>
                </a:cxn>
                <a:cxn ang="0">
                  <a:pos x="3" y="62"/>
                </a:cxn>
                <a:cxn ang="0">
                  <a:pos x="2" y="65"/>
                </a:cxn>
                <a:cxn ang="0">
                  <a:pos x="1" y="68"/>
                </a:cxn>
                <a:cxn ang="0">
                  <a:pos x="1" y="70"/>
                </a:cxn>
                <a:cxn ang="0">
                  <a:pos x="0" y="72"/>
                </a:cxn>
                <a:cxn ang="0">
                  <a:pos x="0" y="75"/>
                </a:cxn>
                <a:cxn ang="0">
                  <a:pos x="0" y="78"/>
                </a:cxn>
                <a:cxn ang="0">
                  <a:pos x="0" y="83"/>
                </a:cxn>
                <a:cxn ang="0">
                  <a:pos x="0" y="88"/>
                </a:cxn>
                <a:cxn ang="0">
                  <a:pos x="0" y="90"/>
                </a:cxn>
                <a:cxn ang="0">
                  <a:pos x="1" y="92"/>
                </a:cxn>
                <a:cxn ang="0">
                  <a:pos x="2" y="93"/>
                </a:cxn>
                <a:cxn ang="0">
                  <a:pos x="3" y="95"/>
                </a:cxn>
                <a:cxn ang="0">
                  <a:pos x="3" y="97"/>
                </a:cxn>
                <a:cxn ang="0">
                  <a:pos x="4" y="101"/>
                </a:cxn>
                <a:cxn ang="0">
                  <a:pos x="4" y="103"/>
                </a:cxn>
                <a:cxn ang="0">
                  <a:pos x="4" y="104"/>
                </a:cxn>
                <a:cxn ang="0">
                  <a:pos x="5" y="105"/>
                </a:cxn>
                <a:cxn ang="0">
                  <a:pos x="6" y="106"/>
                </a:cxn>
                <a:cxn ang="0">
                  <a:pos x="10" y="107"/>
                </a:cxn>
                <a:cxn ang="0">
                  <a:pos x="10" y="107"/>
                </a:cxn>
                <a:cxn ang="0">
                  <a:pos x="10" y="107"/>
                </a:cxn>
                <a:cxn ang="0">
                  <a:pos x="10" y="107"/>
                </a:cxn>
              </a:cxnLst>
              <a:rect l="0" t="0" r="r" b="b"/>
              <a:pathLst>
                <a:path w="16" h="108">
                  <a:moveTo>
                    <a:pt x="15" y="0"/>
                  </a:moveTo>
                  <a:lnTo>
                    <a:pt x="15" y="8"/>
                  </a:lnTo>
                  <a:lnTo>
                    <a:pt x="14" y="9"/>
                  </a:lnTo>
                  <a:lnTo>
                    <a:pt x="13" y="11"/>
                  </a:lnTo>
                  <a:lnTo>
                    <a:pt x="12" y="13"/>
                  </a:lnTo>
                  <a:lnTo>
                    <a:pt x="11" y="15"/>
                  </a:lnTo>
                  <a:lnTo>
                    <a:pt x="11" y="17"/>
                  </a:lnTo>
                  <a:lnTo>
                    <a:pt x="10" y="20"/>
                  </a:lnTo>
                  <a:lnTo>
                    <a:pt x="10" y="23"/>
                  </a:lnTo>
                  <a:lnTo>
                    <a:pt x="10" y="26"/>
                  </a:lnTo>
                  <a:lnTo>
                    <a:pt x="10" y="30"/>
                  </a:lnTo>
                  <a:lnTo>
                    <a:pt x="9" y="33"/>
                  </a:lnTo>
                  <a:lnTo>
                    <a:pt x="8" y="36"/>
                  </a:lnTo>
                  <a:lnTo>
                    <a:pt x="7" y="39"/>
                  </a:lnTo>
                  <a:lnTo>
                    <a:pt x="6" y="42"/>
                  </a:lnTo>
                  <a:lnTo>
                    <a:pt x="6" y="45"/>
                  </a:lnTo>
                  <a:lnTo>
                    <a:pt x="5" y="47"/>
                  </a:lnTo>
                  <a:lnTo>
                    <a:pt x="5" y="49"/>
                  </a:lnTo>
                  <a:lnTo>
                    <a:pt x="5" y="52"/>
                  </a:lnTo>
                  <a:lnTo>
                    <a:pt x="5" y="55"/>
                  </a:lnTo>
                  <a:lnTo>
                    <a:pt x="4" y="59"/>
                  </a:lnTo>
                  <a:lnTo>
                    <a:pt x="3" y="62"/>
                  </a:lnTo>
                  <a:lnTo>
                    <a:pt x="2" y="65"/>
                  </a:lnTo>
                  <a:lnTo>
                    <a:pt x="1" y="68"/>
                  </a:lnTo>
                  <a:lnTo>
                    <a:pt x="1" y="70"/>
                  </a:lnTo>
                  <a:lnTo>
                    <a:pt x="0" y="72"/>
                  </a:lnTo>
                  <a:lnTo>
                    <a:pt x="0" y="75"/>
                  </a:lnTo>
                  <a:lnTo>
                    <a:pt x="0" y="78"/>
                  </a:lnTo>
                  <a:lnTo>
                    <a:pt x="0" y="83"/>
                  </a:lnTo>
                  <a:lnTo>
                    <a:pt x="0" y="88"/>
                  </a:lnTo>
                  <a:lnTo>
                    <a:pt x="0" y="90"/>
                  </a:lnTo>
                  <a:lnTo>
                    <a:pt x="1" y="92"/>
                  </a:lnTo>
                  <a:lnTo>
                    <a:pt x="2" y="93"/>
                  </a:lnTo>
                  <a:lnTo>
                    <a:pt x="3" y="95"/>
                  </a:lnTo>
                  <a:lnTo>
                    <a:pt x="3" y="97"/>
                  </a:lnTo>
                  <a:lnTo>
                    <a:pt x="4" y="101"/>
                  </a:lnTo>
                  <a:lnTo>
                    <a:pt x="4" y="103"/>
                  </a:lnTo>
                  <a:lnTo>
                    <a:pt x="4" y="104"/>
                  </a:lnTo>
                  <a:lnTo>
                    <a:pt x="5" y="105"/>
                  </a:lnTo>
                  <a:lnTo>
                    <a:pt x="6" y="106"/>
                  </a:lnTo>
                  <a:lnTo>
                    <a:pt x="10" y="10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2" name="SMARTInkAnnotation309"/>
            <p:cNvSpPr>
              <a:spLocks/>
            </p:cNvSpPr>
            <p:nvPr/>
          </p:nvSpPr>
          <p:spPr bwMode="auto">
            <a:xfrm>
              <a:off x="5216" y="1914"/>
              <a:ext cx="12" cy="17"/>
            </a:xfrm>
            <a:custGeom>
              <a:avLst/>
              <a:gdLst/>
              <a:ahLst/>
              <a:cxnLst>
                <a:cxn ang="0">
                  <a:pos x="11" y="0"/>
                </a:cxn>
                <a:cxn ang="0">
                  <a:pos x="11" y="3"/>
                </a:cxn>
                <a:cxn ang="0">
                  <a:pos x="10" y="4"/>
                </a:cxn>
                <a:cxn ang="0">
                  <a:pos x="9" y="4"/>
                </a:cxn>
                <a:cxn ang="0">
                  <a:pos x="8" y="5"/>
                </a:cxn>
                <a:cxn ang="0">
                  <a:pos x="7" y="6"/>
                </a:cxn>
                <a:cxn ang="0">
                  <a:pos x="7" y="7"/>
                </a:cxn>
                <a:cxn ang="0">
                  <a:pos x="6" y="8"/>
                </a:cxn>
                <a:cxn ang="0">
                  <a:pos x="5" y="9"/>
                </a:cxn>
                <a:cxn ang="0">
                  <a:pos x="4" y="9"/>
                </a:cxn>
                <a:cxn ang="0">
                  <a:pos x="3" y="10"/>
                </a:cxn>
                <a:cxn ang="0">
                  <a:pos x="2" y="11"/>
                </a:cxn>
                <a:cxn ang="0">
                  <a:pos x="2" y="12"/>
                </a:cxn>
                <a:cxn ang="0">
                  <a:pos x="0" y="16"/>
                </a:cxn>
              </a:cxnLst>
              <a:rect l="0" t="0" r="r" b="b"/>
              <a:pathLst>
                <a:path w="12" h="17">
                  <a:moveTo>
                    <a:pt x="11" y="0"/>
                  </a:moveTo>
                  <a:lnTo>
                    <a:pt x="11" y="3"/>
                  </a:lnTo>
                  <a:lnTo>
                    <a:pt x="10" y="4"/>
                  </a:lnTo>
                  <a:lnTo>
                    <a:pt x="9" y="4"/>
                  </a:lnTo>
                  <a:lnTo>
                    <a:pt x="8" y="5"/>
                  </a:lnTo>
                  <a:lnTo>
                    <a:pt x="7" y="6"/>
                  </a:lnTo>
                  <a:lnTo>
                    <a:pt x="7" y="7"/>
                  </a:lnTo>
                  <a:lnTo>
                    <a:pt x="6" y="8"/>
                  </a:lnTo>
                  <a:lnTo>
                    <a:pt x="5" y="9"/>
                  </a:lnTo>
                  <a:lnTo>
                    <a:pt x="4" y="9"/>
                  </a:lnTo>
                  <a:lnTo>
                    <a:pt x="3" y="10"/>
                  </a:lnTo>
                  <a:lnTo>
                    <a:pt x="2" y="11"/>
                  </a:lnTo>
                  <a:lnTo>
                    <a:pt x="2" y="12"/>
                  </a:lnTo>
                  <a:lnTo>
                    <a:pt x="0" y="1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3" name="SMARTInkAnnotation310"/>
            <p:cNvSpPr>
              <a:spLocks/>
            </p:cNvSpPr>
            <p:nvPr/>
          </p:nvSpPr>
          <p:spPr bwMode="auto">
            <a:xfrm>
              <a:off x="1271" y="3206"/>
              <a:ext cx="6" cy="6"/>
            </a:xfrm>
            <a:custGeom>
              <a:avLst/>
              <a:gdLst/>
              <a:ahLst/>
              <a:cxnLst>
                <a:cxn ang="0">
                  <a:pos x="5" y="5"/>
                </a:cxn>
                <a:cxn ang="0">
                  <a:pos x="5" y="0"/>
                </a:cxn>
                <a:cxn ang="0">
                  <a:pos x="5" y="4"/>
                </a:cxn>
                <a:cxn ang="0">
                  <a:pos x="4" y="4"/>
                </a:cxn>
                <a:cxn ang="0">
                  <a:pos x="3" y="4"/>
                </a:cxn>
                <a:cxn ang="0">
                  <a:pos x="0" y="5"/>
                </a:cxn>
                <a:cxn ang="0">
                  <a:pos x="1" y="5"/>
                </a:cxn>
                <a:cxn ang="0">
                  <a:pos x="5" y="5"/>
                </a:cxn>
                <a:cxn ang="0">
                  <a:pos x="5" y="5"/>
                </a:cxn>
                <a:cxn ang="0">
                  <a:pos x="5" y="2"/>
                </a:cxn>
                <a:cxn ang="0">
                  <a:pos x="5" y="3"/>
                </a:cxn>
                <a:cxn ang="0">
                  <a:pos x="5" y="3"/>
                </a:cxn>
                <a:cxn ang="0">
                  <a:pos x="5" y="1"/>
                </a:cxn>
                <a:cxn ang="0">
                  <a:pos x="5" y="4"/>
                </a:cxn>
                <a:cxn ang="0">
                  <a:pos x="5" y="0"/>
                </a:cxn>
                <a:cxn ang="0">
                  <a:pos x="4" y="0"/>
                </a:cxn>
                <a:cxn ang="0">
                  <a:pos x="2" y="0"/>
                </a:cxn>
                <a:cxn ang="0">
                  <a:pos x="1" y="0"/>
                </a:cxn>
                <a:cxn ang="0">
                  <a:pos x="1" y="1"/>
                </a:cxn>
                <a:cxn ang="0">
                  <a:pos x="0" y="2"/>
                </a:cxn>
                <a:cxn ang="0">
                  <a:pos x="0" y="3"/>
                </a:cxn>
                <a:cxn ang="0">
                  <a:pos x="0" y="2"/>
                </a:cxn>
                <a:cxn ang="0">
                  <a:pos x="0" y="0"/>
                </a:cxn>
                <a:cxn ang="0">
                  <a:pos x="0" y="0"/>
                </a:cxn>
                <a:cxn ang="0">
                  <a:pos x="1" y="0"/>
                </a:cxn>
                <a:cxn ang="0">
                  <a:pos x="5" y="0"/>
                </a:cxn>
              </a:cxnLst>
              <a:rect l="0" t="0" r="r" b="b"/>
              <a:pathLst>
                <a:path w="6" h="6">
                  <a:moveTo>
                    <a:pt x="5" y="5"/>
                  </a:moveTo>
                  <a:lnTo>
                    <a:pt x="5" y="0"/>
                  </a:lnTo>
                  <a:lnTo>
                    <a:pt x="5" y="4"/>
                  </a:lnTo>
                  <a:lnTo>
                    <a:pt x="4" y="4"/>
                  </a:lnTo>
                  <a:lnTo>
                    <a:pt x="3" y="4"/>
                  </a:lnTo>
                  <a:lnTo>
                    <a:pt x="0" y="5"/>
                  </a:lnTo>
                  <a:lnTo>
                    <a:pt x="1" y="5"/>
                  </a:lnTo>
                  <a:lnTo>
                    <a:pt x="5" y="5"/>
                  </a:lnTo>
                  <a:lnTo>
                    <a:pt x="5" y="2"/>
                  </a:lnTo>
                  <a:lnTo>
                    <a:pt x="5" y="3"/>
                  </a:lnTo>
                  <a:lnTo>
                    <a:pt x="5" y="1"/>
                  </a:lnTo>
                  <a:lnTo>
                    <a:pt x="5" y="4"/>
                  </a:lnTo>
                  <a:lnTo>
                    <a:pt x="5" y="0"/>
                  </a:lnTo>
                  <a:lnTo>
                    <a:pt x="4" y="0"/>
                  </a:lnTo>
                  <a:lnTo>
                    <a:pt x="2" y="0"/>
                  </a:lnTo>
                  <a:lnTo>
                    <a:pt x="1" y="0"/>
                  </a:lnTo>
                  <a:lnTo>
                    <a:pt x="1" y="1"/>
                  </a:lnTo>
                  <a:lnTo>
                    <a:pt x="0" y="2"/>
                  </a:lnTo>
                  <a:lnTo>
                    <a:pt x="0" y="3"/>
                  </a:lnTo>
                  <a:lnTo>
                    <a:pt x="0" y="2"/>
                  </a:lnTo>
                  <a:lnTo>
                    <a:pt x="0" y="0"/>
                  </a:lnTo>
                  <a:lnTo>
                    <a:pt x="1" y="0"/>
                  </a:lnTo>
                  <a:lnTo>
                    <a:pt x="5"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4" name="SMARTInkAnnotation311"/>
            <p:cNvSpPr>
              <a:spLocks/>
            </p:cNvSpPr>
            <p:nvPr/>
          </p:nvSpPr>
          <p:spPr bwMode="auto">
            <a:xfrm>
              <a:off x="1088" y="3190"/>
              <a:ext cx="153" cy="72"/>
            </a:xfrm>
            <a:custGeom>
              <a:avLst/>
              <a:gdLst/>
              <a:ahLst/>
              <a:cxnLst>
                <a:cxn ang="0">
                  <a:pos x="152" y="0"/>
                </a:cxn>
                <a:cxn ang="0">
                  <a:pos x="152" y="5"/>
                </a:cxn>
                <a:cxn ang="0">
                  <a:pos x="151" y="7"/>
                </a:cxn>
                <a:cxn ang="0">
                  <a:pos x="150" y="8"/>
                </a:cxn>
                <a:cxn ang="0">
                  <a:pos x="148" y="9"/>
                </a:cxn>
                <a:cxn ang="0">
                  <a:pos x="144" y="11"/>
                </a:cxn>
                <a:cxn ang="0">
                  <a:pos x="142" y="12"/>
                </a:cxn>
                <a:cxn ang="0">
                  <a:pos x="140" y="13"/>
                </a:cxn>
                <a:cxn ang="0">
                  <a:pos x="138" y="14"/>
                </a:cxn>
                <a:cxn ang="0">
                  <a:pos x="135" y="14"/>
                </a:cxn>
                <a:cxn ang="0">
                  <a:pos x="133" y="15"/>
                </a:cxn>
                <a:cxn ang="0">
                  <a:pos x="130" y="16"/>
                </a:cxn>
                <a:cxn ang="0">
                  <a:pos x="126" y="17"/>
                </a:cxn>
                <a:cxn ang="0">
                  <a:pos x="123" y="18"/>
                </a:cxn>
                <a:cxn ang="0">
                  <a:pos x="120" y="19"/>
                </a:cxn>
                <a:cxn ang="0">
                  <a:pos x="113" y="23"/>
                </a:cxn>
                <a:cxn ang="0">
                  <a:pos x="109" y="24"/>
                </a:cxn>
                <a:cxn ang="0">
                  <a:pos x="105" y="24"/>
                </a:cxn>
                <a:cxn ang="0">
                  <a:pos x="100" y="25"/>
                </a:cxn>
                <a:cxn ang="0">
                  <a:pos x="96" y="26"/>
                </a:cxn>
                <a:cxn ang="0">
                  <a:pos x="92" y="27"/>
                </a:cxn>
                <a:cxn ang="0">
                  <a:pos x="89" y="28"/>
                </a:cxn>
                <a:cxn ang="0">
                  <a:pos x="84" y="29"/>
                </a:cxn>
                <a:cxn ang="0">
                  <a:pos x="80" y="30"/>
                </a:cxn>
                <a:cxn ang="0">
                  <a:pos x="75" y="30"/>
                </a:cxn>
                <a:cxn ang="0">
                  <a:pos x="71" y="31"/>
                </a:cxn>
                <a:cxn ang="0">
                  <a:pos x="67" y="32"/>
                </a:cxn>
                <a:cxn ang="0">
                  <a:pos x="50" y="38"/>
                </a:cxn>
                <a:cxn ang="0">
                  <a:pos x="46" y="39"/>
                </a:cxn>
                <a:cxn ang="0">
                  <a:pos x="42" y="41"/>
                </a:cxn>
                <a:cxn ang="0">
                  <a:pos x="38" y="43"/>
                </a:cxn>
                <a:cxn ang="0">
                  <a:pos x="35" y="44"/>
                </a:cxn>
                <a:cxn ang="0">
                  <a:pos x="32" y="46"/>
                </a:cxn>
                <a:cxn ang="0">
                  <a:pos x="30" y="48"/>
                </a:cxn>
                <a:cxn ang="0">
                  <a:pos x="27" y="49"/>
                </a:cxn>
                <a:cxn ang="0">
                  <a:pos x="24" y="51"/>
                </a:cxn>
                <a:cxn ang="0">
                  <a:pos x="21" y="53"/>
                </a:cxn>
                <a:cxn ang="0">
                  <a:pos x="19" y="54"/>
                </a:cxn>
                <a:cxn ang="0">
                  <a:pos x="14" y="55"/>
                </a:cxn>
                <a:cxn ang="0">
                  <a:pos x="10" y="57"/>
                </a:cxn>
                <a:cxn ang="0">
                  <a:pos x="9" y="59"/>
                </a:cxn>
                <a:cxn ang="0">
                  <a:pos x="7" y="60"/>
                </a:cxn>
                <a:cxn ang="0">
                  <a:pos x="5" y="62"/>
                </a:cxn>
                <a:cxn ang="0">
                  <a:pos x="1" y="65"/>
                </a:cxn>
                <a:cxn ang="0">
                  <a:pos x="1" y="66"/>
                </a:cxn>
                <a:cxn ang="0">
                  <a:pos x="0" y="68"/>
                </a:cxn>
                <a:cxn ang="0">
                  <a:pos x="0" y="71"/>
                </a:cxn>
                <a:cxn ang="0">
                  <a:pos x="0" y="66"/>
                </a:cxn>
              </a:cxnLst>
              <a:rect l="0" t="0" r="r" b="b"/>
              <a:pathLst>
                <a:path w="153" h="72">
                  <a:moveTo>
                    <a:pt x="152" y="0"/>
                  </a:moveTo>
                  <a:lnTo>
                    <a:pt x="152" y="5"/>
                  </a:lnTo>
                  <a:lnTo>
                    <a:pt x="151" y="7"/>
                  </a:lnTo>
                  <a:lnTo>
                    <a:pt x="150" y="8"/>
                  </a:lnTo>
                  <a:lnTo>
                    <a:pt x="148" y="9"/>
                  </a:lnTo>
                  <a:lnTo>
                    <a:pt x="144" y="11"/>
                  </a:lnTo>
                  <a:lnTo>
                    <a:pt x="142" y="12"/>
                  </a:lnTo>
                  <a:lnTo>
                    <a:pt x="140" y="13"/>
                  </a:lnTo>
                  <a:lnTo>
                    <a:pt x="138" y="14"/>
                  </a:lnTo>
                  <a:lnTo>
                    <a:pt x="135" y="14"/>
                  </a:lnTo>
                  <a:lnTo>
                    <a:pt x="133" y="15"/>
                  </a:lnTo>
                  <a:lnTo>
                    <a:pt x="130" y="16"/>
                  </a:lnTo>
                  <a:lnTo>
                    <a:pt x="126" y="17"/>
                  </a:lnTo>
                  <a:lnTo>
                    <a:pt x="123" y="18"/>
                  </a:lnTo>
                  <a:lnTo>
                    <a:pt x="120" y="19"/>
                  </a:lnTo>
                  <a:lnTo>
                    <a:pt x="113" y="23"/>
                  </a:lnTo>
                  <a:lnTo>
                    <a:pt x="109" y="24"/>
                  </a:lnTo>
                  <a:lnTo>
                    <a:pt x="105" y="24"/>
                  </a:lnTo>
                  <a:lnTo>
                    <a:pt x="100" y="25"/>
                  </a:lnTo>
                  <a:lnTo>
                    <a:pt x="96" y="26"/>
                  </a:lnTo>
                  <a:lnTo>
                    <a:pt x="92" y="27"/>
                  </a:lnTo>
                  <a:lnTo>
                    <a:pt x="89" y="28"/>
                  </a:lnTo>
                  <a:lnTo>
                    <a:pt x="84" y="29"/>
                  </a:lnTo>
                  <a:lnTo>
                    <a:pt x="80" y="30"/>
                  </a:lnTo>
                  <a:lnTo>
                    <a:pt x="75" y="30"/>
                  </a:lnTo>
                  <a:lnTo>
                    <a:pt x="71" y="31"/>
                  </a:lnTo>
                  <a:lnTo>
                    <a:pt x="67" y="32"/>
                  </a:lnTo>
                  <a:lnTo>
                    <a:pt x="50" y="38"/>
                  </a:lnTo>
                  <a:lnTo>
                    <a:pt x="46" y="39"/>
                  </a:lnTo>
                  <a:lnTo>
                    <a:pt x="42" y="41"/>
                  </a:lnTo>
                  <a:lnTo>
                    <a:pt x="38" y="43"/>
                  </a:lnTo>
                  <a:lnTo>
                    <a:pt x="35" y="44"/>
                  </a:lnTo>
                  <a:lnTo>
                    <a:pt x="32" y="46"/>
                  </a:lnTo>
                  <a:lnTo>
                    <a:pt x="30" y="48"/>
                  </a:lnTo>
                  <a:lnTo>
                    <a:pt x="27" y="49"/>
                  </a:lnTo>
                  <a:lnTo>
                    <a:pt x="24" y="51"/>
                  </a:lnTo>
                  <a:lnTo>
                    <a:pt x="21" y="53"/>
                  </a:lnTo>
                  <a:lnTo>
                    <a:pt x="19" y="54"/>
                  </a:lnTo>
                  <a:lnTo>
                    <a:pt x="14" y="55"/>
                  </a:lnTo>
                  <a:lnTo>
                    <a:pt x="10" y="57"/>
                  </a:lnTo>
                  <a:lnTo>
                    <a:pt x="9" y="59"/>
                  </a:lnTo>
                  <a:lnTo>
                    <a:pt x="7" y="60"/>
                  </a:lnTo>
                  <a:lnTo>
                    <a:pt x="5" y="62"/>
                  </a:lnTo>
                  <a:lnTo>
                    <a:pt x="1" y="65"/>
                  </a:lnTo>
                  <a:lnTo>
                    <a:pt x="1" y="66"/>
                  </a:lnTo>
                  <a:lnTo>
                    <a:pt x="0" y="68"/>
                  </a:lnTo>
                  <a:lnTo>
                    <a:pt x="0" y="71"/>
                  </a:lnTo>
                  <a:lnTo>
                    <a:pt x="0"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5" name="SMARTInkAnnotation312"/>
            <p:cNvSpPr>
              <a:spLocks/>
            </p:cNvSpPr>
            <p:nvPr/>
          </p:nvSpPr>
          <p:spPr bwMode="auto">
            <a:xfrm>
              <a:off x="1454" y="3231"/>
              <a:ext cx="122" cy="26"/>
            </a:xfrm>
            <a:custGeom>
              <a:avLst/>
              <a:gdLst/>
              <a:ahLst/>
              <a:cxnLst>
                <a:cxn ang="0">
                  <a:pos x="121" y="0"/>
                </a:cxn>
                <a:cxn ang="0">
                  <a:pos x="117" y="0"/>
                </a:cxn>
                <a:cxn ang="0">
                  <a:pos x="121" y="0"/>
                </a:cxn>
                <a:cxn ang="0">
                  <a:pos x="64" y="0"/>
                </a:cxn>
                <a:cxn ang="0">
                  <a:pos x="60" y="1"/>
                </a:cxn>
                <a:cxn ang="0">
                  <a:pos x="56" y="2"/>
                </a:cxn>
                <a:cxn ang="0">
                  <a:pos x="53" y="3"/>
                </a:cxn>
                <a:cxn ang="0">
                  <a:pos x="49" y="3"/>
                </a:cxn>
                <a:cxn ang="0">
                  <a:pos x="46" y="4"/>
                </a:cxn>
                <a:cxn ang="0">
                  <a:pos x="42" y="4"/>
                </a:cxn>
                <a:cxn ang="0">
                  <a:pos x="39" y="5"/>
                </a:cxn>
                <a:cxn ang="0">
                  <a:pos x="35" y="6"/>
                </a:cxn>
                <a:cxn ang="0">
                  <a:pos x="32" y="8"/>
                </a:cxn>
                <a:cxn ang="0">
                  <a:pos x="29" y="8"/>
                </a:cxn>
                <a:cxn ang="0">
                  <a:pos x="26" y="9"/>
                </a:cxn>
                <a:cxn ang="0">
                  <a:pos x="24" y="9"/>
                </a:cxn>
                <a:cxn ang="0">
                  <a:pos x="22" y="10"/>
                </a:cxn>
                <a:cxn ang="0">
                  <a:pos x="20" y="11"/>
                </a:cxn>
                <a:cxn ang="0">
                  <a:pos x="18" y="13"/>
                </a:cxn>
                <a:cxn ang="0">
                  <a:pos x="17" y="14"/>
                </a:cxn>
                <a:cxn ang="0">
                  <a:pos x="15" y="14"/>
                </a:cxn>
                <a:cxn ang="0">
                  <a:pos x="13" y="14"/>
                </a:cxn>
                <a:cxn ang="0">
                  <a:pos x="11" y="15"/>
                </a:cxn>
                <a:cxn ang="0">
                  <a:pos x="10" y="16"/>
                </a:cxn>
                <a:cxn ang="0">
                  <a:pos x="6" y="20"/>
                </a:cxn>
                <a:cxn ang="0">
                  <a:pos x="4" y="20"/>
                </a:cxn>
                <a:cxn ang="0">
                  <a:pos x="2" y="20"/>
                </a:cxn>
                <a:cxn ang="0">
                  <a:pos x="1" y="21"/>
                </a:cxn>
                <a:cxn ang="0">
                  <a:pos x="1" y="22"/>
                </a:cxn>
                <a:cxn ang="0">
                  <a:pos x="0" y="25"/>
                </a:cxn>
                <a:cxn ang="0">
                  <a:pos x="0" y="25"/>
                </a:cxn>
                <a:cxn ang="0">
                  <a:pos x="5" y="20"/>
                </a:cxn>
              </a:cxnLst>
              <a:rect l="0" t="0" r="r" b="b"/>
              <a:pathLst>
                <a:path w="122" h="26">
                  <a:moveTo>
                    <a:pt x="121" y="0"/>
                  </a:moveTo>
                  <a:lnTo>
                    <a:pt x="117" y="0"/>
                  </a:lnTo>
                  <a:lnTo>
                    <a:pt x="121" y="0"/>
                  </a:lnTo>
                  <a:lnTo>
                    <a:pt x="64" y="0"/>
                  </a:lnTo>
                  <a:lnTo>
                    <a:pt x="60" y="1"/>
                  </a:lnTo>
                  <a:lnTo>
                    <a:pt x="56" y="2"/>
                  </a:lnTo>
                  <a:lnTo>
                    <a:pt x="53" y="3"/>
                  </a:lnTo>
                  <a:lnTo>
                    <a:pt x="49" y="3"/>
                  </a:lnTo>
                  <a:lnTo>
                    <a:pt x="46" y="4"/>
                  </a:lnTo>
                  <a:lnTo>
                    <a:pt x="42" y="4"/>
                  </a:lnTo>
                  <a:lnTo>
                    <a:pt x="39" y="5"/>
                  </a:lnTo>
                  <a:lnTo>
                    <a:pt x="35" y="6"/>
                  </a:lnTo>
                  <a:lnTo>
                    <a:pt x="32" y="8"/>
                  </a:lnTo>
                  <a:lnTo>
                    <a:pt x="29" y="8"/>
                  </a:lnTo>
                  <a:lnTo>
                    <a:pt x="26" y="9"/>
                  </a:lnTo>
                  <a:lnTo>
                    <a:pt x="24" y="9"/>
                  </a:lnTo>
                  <a:lnTo>
                    <a:pt x="22" y="10"/>
                  </a:lnTo>
                  <a:lnTo>
                    <a:pt x="20" y="11"/>
                  </a:lnTo>
                  <a:lnTo>
                    <a:pt x="18" y="13"/>
                  </a:lnTo>
                  <a:lnTo>
                    <a:pt x="17" y="14"/>
                  </a:lnTo>
                  <a:lnTo>
                    <a:pt x="15" y="14"/>
                  </a:lnTo>
                  <a:lnTo>
                    <a:pt x="13" y="14"/>
                  </a:lnTo>
                  <a:lnTo>
                    <a:pt x="11" y="15"/>
                  </a:lnTo>
                  <a:lnTo>
                    <a:pt x="10" y="16"/>
                  </a:lnTo>
                  <a:lnTo>
                    <a:pt x="6" y="20"/>
                  </a:lnTo>
                  <a:lnTo>
                    <a:pt x="4" y="20"/>
                  </a:lnTo>
                  <a:lnTo>
                    <a:pt x="2" y="20"/>
                  </a:lnTo>
                  <a:lnTo>
                    <a:pt x="1" y="21"/>
                  </a:lnTo>
                  <a:lnTo>
                    <a:pt x="1" y="22"/>
                  </a:lnTo>
                  <a:lnTo>
                    <a:pt x="0" y="25"/>
                  </a:lnTo>
                  <a:lnTo>
                    <a:pt x="5" y="2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6" name="SMARTInkAnnotation313"/>
            <p:cNvSpPr>
              <a:spLocks/>
            </p:cNvSpPr>
            <p:nvPr/>
          </p:nvSpPr>
          <p:spPr bwMode="auto">
            <a:xfrm>
              <a:off x="2378" y="2941"/>
              <a:ext cx="351" cy="174"/>
            </a:xfrm>
            <a:custGeom>
              <a:avLst/>
              <a:gdLst/>
              <a:ahLst/>
              <a:cxnLst>
                <a:cxn ang="0">
                  <a:pos x="6" y="173"/>
                </a:cxn>
                <a:cxn ang="0">
                  <a:pos x="5" y="170"/>
                </a:cxn>
                <a:cxn ang="0">
                  <a:pos x="3" y="169"/>
                </a:cxn>
                <a:cxn ang="0">
                  <a:pos x="1" y="168"/>
                </a:cxn>
                <a:cxn ang="0">
                  <a:pos x="0" y="166"/>
                </a:cxn>
                <a:cxn ang="0">
                  <a:pos x="0" y="156"/>
                </a:cxn>
                <a:cxn ang="0">
                  <a:pos x="0" y="149"/>
                </a:cxn>
                <a:cxn ang="0">
                  <a:pos x="2" y="141"/>
                </a:cxn>
                <a:cxn ang="0">
                  <a:pos x="4" y="132"/>
                </a:cxn>
                <a:cxn ang="0">
                  <a:pos x="6" y="122"/>
                </a:cxn>
                <a:cxn ang="0">
                  <a:pos x="10" y="112"/>
                </a:cxn>
                <a:cxn ang="0">
                  <a:pos x="14" y="102"/>
                </a:cxn>
                <a:cxn ang="0">
                  <a:pos x="19" y="92"/>
                </a:cxn>
                <a:cxn ang="0">
                  <a:pos x="24" y="82"/>
                </a:cxn>
                <a:cxn ang="0">
                  <a:pos x="32" y="71"/>
                </a:cxn>
                <a:cxn ang="0">
                  <a:pos x="41" y="61"/>
                </a:cxn>
                <a:cxn ang="0">
                  <a:pos x="56" y="47"/>
                </a:cxn>
                <a:cxn ang="0">
                  <a:pos x="66" y="39"/>
                </a:cxn>
                <a:cxn ang="0">
                  <a:pos x="77" y="31"/>
                </a:cxn>
                <a:cxn ang="0">
                  <a:pos x="97" y="21"/>
                </a:cxn>
                <a:cxn ang="0">
                  <a:pos x="111" y="14"/>
                </a:cxn>
                <a:cxn ang="0">
                  <a:pos x="141" y="6"/>
                </a:cxn>
                <a:cxn ang="0">
                  <a:pos x="156" y="3"/>
                </a:cxn>
                <a:cxn ang="0">
                  <a:pos x="174" y="1"/>
                </a:cxn>
                <a:cxn ang="0">
                  <a:pos x="226" y="0"/>
                </a:cxn>
                <a:cxn ang="0">
                  <a:pos x="260" y="1"/>
                </a:cxn>
                <a:cxn ang="0">
                  <a:pos x="275" y="3"/>
                </a:cxn>
                <a:cxn ang="0">
                  <a:pos x="289" y="4"/>
                </a:cxn>
                <a:cxn ang="0">
                  <a:pos x="302" y="5"/>
                </a:cxn>
                <a:cxn ang="0">
                  <a:pos x="318" y="9"/>
                </a:cxn>
                <a:cxn ang="0">
                  <a:pos x="337" y="15"/>
                </a:cxn>
                <a:cxn ang="0">
                  <a:pos x="347" y="20"/>
                </a:cxn>
                <a:cxn ang="0">
                  <a:pos x="349" y="22"/>
                </a:cxn>
              </a:cxnLst>
              <a:rect l="0" t="0" r="r" b="b"/>
              <a:pathLst>
                <a:path w="351" h="174">
                  <a:moveTo>
                    <a:pt x="15" y="173"/>
                  </a:moveTo>
                  <a:lnTo>
                    <a:pt x="6" y="173"/>
                  </a:lnTo>
                  <a:lnTo>
                    <a:pt x="5" y="173"/>
                  </a:lnTo>
                  <a:lnTo>
                    <a:pt x="5" y="170"/>
                  </a:lnTo>
                  <a:lnTo>
                    <a:pt x="4" y="170"/>
                  </a:lnTo>
                  <a:lnTo>
                    <a:pt x="3" y="169"/>
                  </a:lnTo>
                  <a:lnTo>
                    <a:pt x="2" y="169"/>
                  </a:lnTo>
                  <a:lnTo>
                    <a:pt x="1" y="168"/>
                  </a:lnTo>
                  <a:lnTo>
                    <a:pt x="1" y="167"/>
                  </a:lnTo>
                  <a:lnTo>
                    <a:pt x="0" y="166"/>
                  </a:lnTo>
                  <a:lnTo>
                    <a:pt x="0" y="161"/>
                  </a:lnTo>
                  <a:lnTo>
                    <a:pt x="0" y="156"/>
                  </a:lnTo>
                  <a:lnTo>
                    <a:pt x="0" y="152"/>
                  </a:lnTo>
                  <a:lnTo>
                    <a:pt x="0" y="149"/>
                  </a:lnTo>
                  <a:lnTo>
                    <a:pt x="1" y="145"/>
                  </a:lnTo>
                  <a:lnTo>
                    <a:pt x="2" y="141"/>
                  </a:lnTo>
                  <a:lnTo>
                    <a:pt x="3" y="136"/>
                  </a:lnTo>
                  <a:lnTo>
                    <a:pt x="4" y="132"/>
                  </a:lnTo>
                  <a:lnTo>
                    <a:pt x="4" y="127"/>
                  </a:lnTo>
                  <a:lnTo>
                    <a:pt x="6" y="122"/>
                  </a:lnTo>
                  <a:lnTo>
                    <a:pt x="8" y="117"/>
                  </a:lnTo>
                  <a:lnTo>
                    <a:pt x="10" y="112"/>
                  </a:lnTo>
                  <a:lnTo>
                    <a:pt x="12" y="107"/>
                  </a:lnTo>
                  <a:lnTo>
                    <a:pt x="14" y="102"/>
                  </a:lnTo>
                  <a:lnTo>
                    <a:pt x="16" y="97"/>
                  </a:lnTo>
                  <a:lnTo>
                    <a:pt x="19" y="92"/>
                  </a:lnTo>
                  <a:lnTo>
                    <a:pt x="21" y="87"/>
                  </a:lnTo>
                  <a:lnTo>
                    <a:pt x="24" y="82"/>
                  </a:lnTo>
                  <a:lnTo>
                    <a:pt x="28" y="76"/>
                  </a:lnTo>
                  <a:lnTo>
                    <a:pt x="32" y="71"/>
                  </a:lnTo>
                  <a:lnTo>
                    <a:pt x="37" y="66"/>
                  </a:lnTo>
                  <a:lnTo>
                    <a:pt x="41" y="61"/>
                  </a:lnTo>
                  <a:lnTo>
                    <a:pt x="51" y="51"/>
                  </a:lnTo>
                  <a:lnTo>
                    <a:pt x="56" y="47"/>
                  </a:lnTo>
                  <a:lnTo>
                    <a:pt x="61" y="42"/>
                  </a:lnTo>
                  <a:lnTo>
                    <a:pt x="66" y="39"/>
                  </a:lnTo>
                  <a:lnTo>
                    <a:pt x="71" y="35"/>
                  </a:lnTo>
                  <a:lnTo>
                    <a:pt x="77" y="31"/>
                  </a:lnTo>
                  <a:lnTo>
                    <a:pt x="84" y="28"/>
                  </a:lnTo>
                  <a:lnTo>
                    <a:pt x="97" y="21"/>
                  </a:lnTo>
                  <a:lnTo>
                    <a:pt x="103" y="17"/>
                  </a:lnTo>
                  <a:lnTo>
                    <a:pt x="111" y="14"/>
                  </a:lnTo>
                  <a:lnTo>
                    <a:pt x="118" y="12"/>
                  </a:lnTo>
                  <a:lnTo>
                    <a:pt x="141" y="6"/>
                  </a:lnTo>
                  <a:lnTo>
                    <a:pt x="148" y="4"/>
                  </a:lnTo>
                  <a:lnTo>
                    <a:pt x="156" y="3"/>
                  </a:lnTo>
                  <a:lnTo>
                    <a:pt x="165" y="2"/>
                  </a:lnTo>
                  <a:lnTo>
                    <a:pt x="174" y="1"/>
                  </a:lnTo>
                  <a:lnTo>
                    <a:pt x="192" y="1"/>
                  </a:lnTo>
                  <a:lnTo>
                    <a:pt x="226" y="0"/>
                  </a:lnTo>
                  <a:lnTo>
                    <a:pt x="252" y="0"/>
                  </a:lnTo>
                  <a:lnTo>
                    <a:pt x="260" y="1"/>
                  </a:lnTo>
                  <a:lnTo>
                    <a:pt x="267" y="2"/>
                  </a:lnTo>
                  <a:lnTo>
                    <a:pt x="275" y="3"/>
                  </a:lnTo>
                  <a:lnTo>
                    <a:pt x="282" y="4"/>
                  </a:lnTo>
                  <a:lnTo>
                    <a:pt x="289" y="4"/>
                  </a:lnTo>
                  <a:lnTo>
                    <a:pt x="296" y="5"/>
                  </a:lnTo>
                  <a:lnTo>
                    <a:pt x="302" y="5"/>
                  </a:lnTo>
                  <a:lnTo>
                    <a:pt x="308" y="7"/>
                  </a:lnTo>
                  <a:lnTo>
                    <a:pt x="318" y="9"/>
                  </a:lnTo>
                  <a:lnTo>
                    <a:pt x="327" y="12"/>
                  </a:lnTo>
                  <a:lnTo>
                    <a:pt x="337" y="15"/>
                  </a:lnTo>
                  <a:lnTo>
                    <a:pt x="343" y="19"/>
                  </a:lnTo>
                  <a:lnTo>
                    <a:pt x="347" y="20"/>
                  </a:lnTo>
                  <a:lnTo>
                    <a:pt x="348" y="21"/>
                  </a:lnTo>
                  <a:lnTo>
                    <a:pt x="349" y="22"/>
                  </a:lnTo>
                  <a:lnTo>
                    <a:pt x="350" y="2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7" name="SMARTInkAnnotation314"/>
            <p:cNvSpPr>
              <a:spLocks/>
            </p:cNvSpPr>
            <p:nvPr/>
          </p:nvSpPr>
          <p:spPr bwMode="auto">
            <a:xfrm>
              <a:off x="2743" y="2896"/>
              <a:ext cx="118" cy="66"/>
            </a:xfrm>
            <a:custGeom>
              <a:avLst/>
              <a:gdLst/>
              <a:ahLst/>
              <a:cxnLst>
                <a:cxn ang="0">
                  <a:pos x="109" y="24"/>
                </a:cxn>
                <a:cxn ang="0">
                  <a:pos x="104" y="12"/>
                </a:cxn>
                <a:cxn ang="0">
                  <a:pos x="99" y="5"/>
                </a:cxn>
                <a:cxn ang="0">
                  <a:pos x="93" y="2"/>
                </a:cxn>
                <a:cxn ang="0">
                  <a:pos x="86" y="1"/>
                </a:cxn>
                <a:cxn ang="0">
                  <a:pos x="80" y="0"/>
                </a:cxn>
                <a:cxn ang="0">
                  <a:pos x="73" y="0"/>
                </a:cxn>
                <a:cxn ang="0">
                  <a:pos x="65" y="1"/>
                </a:cxn>
                <a:cxn ang="0">
                  <a:pos x="56" y="4"/>
                </a:cxn>
                <a:cxn ang="0">
                  <a:pos x="48" y="7"/>
                </a:cxn>
                <a:cxn ang="0">
                  <a:pos x="35" y="11"/>
                </a:cxn>
                <a:cxn ang="0">
                  <a:pos x="27" y="15"/>
                </a:cxn>
                <a:cxn ang="0">
                  <a:pos x="20" y="19"/>
                </a:cxn>
                <a:cxn ang="0">
                  <a:pos x="15" y="24"/>
                </a:cxn>
                <a:cxn ang="0">
                  <a:pos x="10" y="29"/>
                </a:cxn>
                <a:cxn ang="0">
                  <a:pos x="4" y="33"/>
                </a:cxn>
                <a:cxn ang="0">
                  <a:pos x="1" y="39"/>
                </a:cxn>
                <a:cxn ang="0">
                  <a:pos x="1" y="41"/>
                </a:cxn>
                <a:cxn ang="0">
                  <a:pos x="1" y="45"/>
                </a:cxn>
                <a:cxn ang="0">
                  <a:pos x="5" y="46"/>
                </a:cxn>
                <a:cxn ang="0">
                  <a:pos x="10" y="48"/>
                </a:cxn>
                <a:cxn ang="0">
                  <a:pos x="15" y="48"/>
                </a:cxn>
                <a:cxn ang="0">
                  <a:pos x="19" y="46"/>
                </a:cxn>
                <a:cxn ang="0">
                  <a:pos x="25" y="46"/>
                </a:cxn>
                <a:cxn ang="0">
                  <a:pos x="31" y="44"/>
                </a:cxn>
                <a:cxn ang="0">
                  <a:pos x="38" y="42"/>
                </a:cxn>
                <a:cxn ang="0">
                  <a:pos x="44" y="41"/>
                </a:cxn>
                <a:cxn ang="0">
                  <a:pos x="50" y="39"/>
                </a:cxn>
                <a:cxn ang="0">
                  <a:pos x="54" y="36"/>
                </a:cxn>
                <a:cxn ang="0">
                  <a:pos x="58" y="33"/>
                </a:cxn>
                <a:cxn ang="0">
                  <a:pos x="63" y="31"/>
                </a:cxn>
                <a:cxn ang="0">
                  <a:pos x="70" y="30"/>
                </a:cxn>
                <a:cxn ang="0">
                  <a:pos x="71" y="32"/>
                </a:cxn>
                <a:cxn ang="0">
                  <a:pos x="71" y="36"/>
                </a:cxn>
                <a:cxn ang="0">
                  <a:pos x="69" y="40"/>
                </a:cxn>
                <a:cxn ang="0">
                  <a:pos x="66" y="45"/>
                </a:cxn>
                <a:cxn ang="0">
                  <a:pos x="63" y="48"/>
                </a:cxn>
                <a:cxn ang="0">
                  <a:pos x="62" y="52"/>
                </a:cxn>
                <a:cxn ang="0">
                  <a:pos x="60" y="55"/>
                </a:cxn>
                <a:cxn ang="0">
                  <a:pos x="58" y="59"/>
                </a:cxn>
                <a:cxn ang="0">
                  <a:pos x="56" y="65"/>
                </a:cxn>
                <a:cxn ang="0">
                  <a:pos x="59" y="63"/>
                </a:cxn>
                <a:cxn ang="0">
                  <a:pos x="66" y="55"/>
                </a:cxn>
              </a:cxnLst>
              <a:rect l="0" t="0" r="r" b="b"/>
              <a:pathLst>
                <a:path w="118" h="66">
                  <a:moveTo>
                    <a:pt x="117" y="45"/>
                  </a:moveTo>
                  <a:lnTo>
                    <a:pt x="109" y="24"/>
                  </a:lnTo>
                  <a:lnTo>
                    <a:pt x="106" y="17"/>
                  </a:lnTo>
                  <a:lnTo>
                    <a:pt x="104" y="12"/>
                  </a:lnTo>
                  <a:lnTo>
                    <a:pt x="101" y="8"/>
                  </a:lnTo>
                  <a:lnTo>
                    <a:pt x="99" y="5"/>
                  </a:lnTo>
                  <a:lnTo>
                    <a:pt x="96" y="3"/>
                  </a:lnTo>
                  <a:lnTo>
                    <a:pt x="93" y="2"/>
                  </a:lnTo>
                  <a:lnTo>
                    <a:pt x="90" y="1"/>
                  </a:lnTo>
                  <a:lnTo>
                    <a:pt x="86" y="1"/>
                  </a:lnTo>
                  <a:lnTo>
                    <a:pt x="83" y="0"/>
                  </a:lnTo>
                  <a:lnTo>
                    <a:pt x="80" y="0"/>
                  </a:lnTo>
                  <a:lnTo>
                    <a:pt x="76" y="0"/>
                  </a:lnTo>
                  <a:lnTo>
                    <a:pt x="73" y="0"/>
                  </a:lnTo>
                  <a:lnTo>
                    <a:pt x="69" y="0"/>
                  </a:lnTo>
                  <a:lnTo>
                    <a:pt x="65" y="1"/>
                  </a:lnTo>
                  <a:lnTo>
                    <a:pt x="60" y="2"/>
                  </a:lnTo>
                  <a:lnTo>
                    <a:pt x="56" y="4"/>
                  </a:lnTo>
                  <a:lnTo>
                    <a:pt x="52" y="5"/>
                  </a:lnTo>
                  <a:lnTo>
                    <a:pt x="48" y="7"/>
                  </a:lnTo>
                  <a:lnTo>
                    <a:pt x="44" y="8"/>
                  </a:lnTo>
                  <a:lnTo>
                    <a:pt x="35" y="11"/>
                  </a:lnTo>
                  <a:lnTo>
                    <a:pt x="31" y="13"/>
                  </a:lnTo>
                  <a:lnTo>
                    <a:pt x="27" y="15"/>
                  </a:lnTo>
                  <a:lnTo>
                    <a:pt x="23" y="16"/>
                  </a:lnTo>
                  <a:lnTo>
                    <a:pt x="20" y="19"/>
                  </a:lnTo>
                  <a:lnTo>
                    <a:pt x="17" y="21"/>
                  </a:lnTo>
                  <a:lnTo>
                    <a:pt x="15" y="24"/>
                  </a:lnTo>
                  <a:lnTo>
                    <a:pt x="12" y="27"/>
                  </a:lnTo>
                  <a:lnTo>
                    <a:pt x="10" y="29"/>
                  </a:lnTo>
                  <a:lnTo>
                    <a:pt x="7" y="31"/>
                  </a:lnTo>
                  <a:lnTo>
                    <a:pt x="4" y="33"/>
                  </a:lnTo>
                  <a:lnTo>
                    <a:pt x="3" y="35"/>
                  </a:lnTo>
                  <a:lnTo>
                    <a:pt x="1" y="39"/>
                  </a:lnTo>
                  <a:lnTo>
                    <a:pt x="1" y="40"/>
                  </a:lnTo>
                  <a:lnTo>
                    <a:pt x="1" y="41"/>
                  </a:lnTo>
                  <a:lnTo>
                    <a:pt x="0" y="44"/>
                  </a:lnTo>
                  <a:lnTo>
                    <a:pt x="1" y="45"/>
                  </a:lnTo>
                  <a:lnTo>
                    <a:pt x="3" y="45"/>
                  </a:lnTo>
                  <a:lnTo>
                    <a:pt x="5" y="46"/>
                  </a:lnTo>
                  <a:lnTo>
                    <a:pt x="7" y="47"/>
                  </a:lnTo>
                  <a:lnTo>
                    <a:pt x="10" y="48"/>
                  </a:lnTo>
                  <a:lnTo>
                    <a:pt x="13" y="48"/>
                  </a:lnTo>
                  <a:lnTo>
                    <a:pt x="15" y="48"/>
                  </a:lnTo>
                  <a:lnTo>
                    <a:pt x="17" y="47"/>
                  </a:lnTo>
                  <a:lnTo>
                    <a:pt x="19" y="46"/>
                  </a:lnTo>
                  <a:lnTo>
                    <a:pt x="22" y="46"/>
                  </a:lnTo>
                  <a:lnTo>
                    <a:pt x="25" y="46"/>
                  </a:lnTo>
                  <a:lnTo>
                    <a:pt x="28" y="45"/>
                  </a:lnTo>
                  <a:lnTo>
                    <a:pt x="31" y="44"/>
                  </a:lnTo>
                  <a:lnTo>
                    <a:pt x="34" y="43"/>
                  </a:lnTo>
                  <a:lnTo>
                    <a:pt x="38" y="42"/>
                  </a:lnTo>
                  <a:lnTo>
                    <a:pt x="41" y="41"/>
                  </a:lnTo>
                  <a:lnTo>
                    <a:pt x="44" y="41"/>
                  </a:lnTo>
                  <a:lnTo>
                    <a:pt x="47" y="40"/>
                  </a:lnTo>
                  <a:lnTo>
                    <a:pt x="50" y="39"/>
                  </a:lnTo>
                  <a:lnTo>
                    <a:pt x="52" y="38"/>
                  </a:lnTo>
                  <a:lnTo>
                    <a:pt x="54" y="36"/>
                  </a:lnTo>
                  <a:lnTo>
                    <a:pt x="56" y="35"/>
                  </a:lnTo>
                  <a:lnTo>
                    <a:pt x="58" y="33"/>
                  </a:lnTo>
                  <a:lnTo>
                    <a:pt x="59" y="32"/>
                  </a:lnTo>
                  <a:lnTo>
                    <a:pt x="63" y="31"/>
                  </a:lnTo>
                  <a:lnTo>
                    <a:pt x="66" y="30"/>
                  </a:lnTo>
                  <a:lnTo>
                    <a:pt x="70" y="30"/>
                  </a:lnTo>
                  <a:lnTo>
                    <a:pt x="71" y="31"/>
                  </a:lnTo>
                  <a:lnTo>
                    <a:pt x="71" y="32"/>
                  </a:lnTo>
                  <a:lnTo>
                    <a:pt x="71" y="34"/>
                  </a:lnTo>
                  <a:lnTo>
                    <a:pt x="71" y="36"/>
                  </a:lnTo>
                  <a:lnTo>
                    <a:pt x="70" y="38"/>
                  </a:lnTo>
                  <a:lnTo>
                    <a:pt x="69" y="40"/>
                  </a:lnTo>
                  <a:lnTo>
                    <a:pt x="67" y="42"/>
                  </a:lnTo>
                  <a:lnTo>
                    <a:pt x="66" y="45"/>
                  </a:lnTo>
                  <a:lnTo>
                    <a:pt x="64" y="46"/>
                  </a:lnTo>
                  <a:lnTo>
                    <a:pt x="63" y="48"/>
                  </a:lnTo>
                  <a:lnTo>
                    <a:pt x="63" y="50"/>
                  </a:lnTo>
                  <a:lnTo>
                    <a:pt x="62" y="52"/>
                  </a:lnTo>
                  <a:lnTo>
                    <a:pt x="61" y="54"/>
                  </a:lnTo>
                  <a:lnTo>
                    <a:pt x="60" y="55"/>
                  </a:lnTo>
                  <a:lnTo>
                    <a:pt x="59" y="57"/>
                  </a:lnTo>
                  <a:lnTo>
                    <a:pt x="58" y="59"/>
                  </a:lnTo>
                  <a:lnTo>
                    <a:pt x="57" y="60"/>
                  </a:lnTo>
                  <a:lnTo>
                    <a:pt x="56" y="65"/>
                  </a:lnTo>
                  <a:lnTo>
                    <a:pt x="57" y="64"/>
                  </a:lnTo>
                  <a:lnTo>
                    <a:pt x="59" y="63"/>
                  </a:lnTo>
                  <a:lnTo>
                    <a:pt x="61" y="61"/>
                  </a:lnTo>
                  <a:lnTo>
                    <a:pt x="66" y="5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8" name="SMARTInkAnnotation315"/>
            <p:cNvSpPr>
              <a:spLocks/>
            </p:cNvSpPr>
            <p:nvPr/>
          </p:nvSpPr>
          <p:spPr bwMode="auto">
            <a:xfrm>
              <a:off x="2836" y="2847"/>
              <a:ext cx="146" cy="115"/>
            </a:xfrm>
            <a:custGeom>
              <a:avLst/>
              <a:gdLst/>
              <a:ahLst/>
              <a:cxnLst>
                <a:cxn ang="0">
                  <a:pos x="78" y="0"/>
                </a:cxn>
                <a:cxn ang="0">
                  <a:pos x="68" y="11"/>
                </a:cxn>
                <a:cxn ang="0">
                  <a:pos x="64" y="17"/>
                </a:cxn>
                <a:cxn ang="0">
                  <a:pos x="46" y="44"/>
                </a:cxn>
                <a:cxn ang="0">
                  <a:pos x="39" y="52"/>
                </a:cxn>
                <a:cxn ang="0">
                  <a:pos x="33" y="60"/>
                </a:cxn>
                <a:cxn ang="0">
                  <a:pos x="26" y="70"/>
                </a:cxn>
                <a:cxn ang="0">
                  <a:pos x="21" y="79"/>
                </a:cxn>
                <a:cxn ang="0">
                  <a:pos x="16" y="88"/>
                </a:cxn>
                <a:cxn ang="0">
                  <a:pos x="13" y="94"/>
                </a:cxn>
                <a:cxn ang="0">
                  <a:pos x="9" y="100"/>
                </a:cxn>
                <a:cxn ang="0">
                  <a:pos x="6" y="106"/>
                </a:cxn>
                <a:cxn ang="0">
                  <a:pos x="0" y="113"/>
                </a:cxn>
                <a:cxn ang="0">
                  <a:pos x="1" y="114"/>
                </a:cxn>
                <a:cxn ang="0">
                  <a:pos x="6" y="114"/>
                </a:cxn>
                <a:cxn ang="0">
                  <a:pos x="11" y="112"/>
                </a:cxn>
                <a:cxn ang="0">
                  <a:pos x="16" y="108"/>
                </a:cxn>
                <a:cxn ang="0">
                  <a:pos x="22" y="102"/>
                </a:cxn>
                <a:cxn ang="0">
                  <a:pos x="31" y="96"/>
                </a:cxn>
                <a:cxn ang="0">
                  <a:pos x="40" y="87"/>
                </a:cxn>
                <a:cxn ang="0">
                  <a:pos x="49" y="78"/>
                </a:cxn>
                <a:cxn ang="0">
                  <a:pos x="57" y="69"/>
                </a:cxn>
                <a:cxn ang="0">
                  <a:pos x="66" y="59"/>
                </a:cxn>
                <a:cxn ang="0">
                  <a:pos x="75" y="49"/>
                </a:cxn>
                <a:cxn ang="0">
                  <a:pos x="85" y="41"/>
                </a:cxn>
                <a:cxn ang="0">
                  <a:pos x="100" y="30"/>
                </a:cxn>
                <a:cxn ang="0">
                  <a:pos x="109" y="23"/>
                </a:cxn>
                <a:cxn ang="0">
                  <a:pos x="117" y="17"/>
                </a:cxn>
                <a:cxn ang="0">
                  <a:pos x="124" y="12"/>
                </a:cxn>
                <a:cxn ang="0">
                  <a:pos x="129" y="10"/>
                </a:cxn>
                <a:cxn ang="0">
                  <a:pos x="135" y="7"/>
                </a:cxn>
                <a:cxn ang="0">
                  <a:pos x="141" y="4"/>
                </a:cxn>
                <a:cxn ang="0">
                  <a:pos x="145" y="3"/>
                </a:cxn>
                <a:cxn ang="0">
                  <a:pos x="142" y="3"/>
                </a:cxn>
                <a:cxn ang="0">
                  <a:pos x="137" y="7"/>
                </a:cxn>
                <a:cxn ang="0">
                  <a:pos x="134" y="13"/>
                </a:cxn>
                <a:cxn ang="0">
                  <a:pos x="131" y="17"/>
                </a:cxn>
                <a:cxn ang="0">
                  <a:pos x="127" y="22"/>
                </a:cxn>
                <a:cxn ang="0">
                  <a:pos x="74" y="75"/>
                </a:cxn>
                <a:cxn ang="0">
                  <a:pos x="72" y="79"/>
                </a:cxn>
                <a:cxn ang="0">
                  <a:pos x="70" y="84"/>
                </a:cxn>
                <a:cxn ang="0">
                  <a:pos x="71" y="88"/>
                </a:cxn>
                <a:cxn ang="0">
                  <a:pos x="74" y="88"/>
                </a:cxn>
                <a:cxn ang="0">
                  <a:pos x="79" y="85"/>
                </a:cxn>
                <a:cxn ang="0">
                  <a:pos x="85" y="82"/>
                </a:cxn>
                <a:cxn ang="0">
                  <a:pos x="91" y="80"/>
                </a:cxn>
                <a:cxn ang="0">
                  <a:pos x="97" y="79"/>
                </a:cxn>
                <a:cxn ang="0">
                  <a:pos x="104" y="75"/>
                </a:cxn>
                <a:cxn ang="0">
                  <a:pos x="113" y="71"/>
                </a:cxn>
                <a:cxn ang="0">
                  <a:pos x="119" y="70"/>
                </a:cxn>
                <a:cxn ang="0">
                  <a:pos x="124" y="69"/>
                </a:cxn>
                <a:cxn ang="0">
                  <a:pos x="129" y="70"/>
                </a:cxn>
                <a:cxn ang="0">
                  <a:pos x="136" y="74"/>
                </a:cxn>
                <a:cxn ang="0">
                  <a:pos x="139" y="78"/>
                </a:cxn>
                <a:cxn ang="0">
                  <a:pos x="137" y="81"/>
                </a:cxn>
                <a:cxn ang="0">
                  <a:pos x="136" y="86"/>
                </a:cxn>
                <a:cxn ang="0">
                  <a:pos x="135" y="88"/>
                </a:cxn>
                <a:cxn ang="0">
                  <a:pos x="133" y="89"/>
                </a:cxn>
                <a:cxn ang="0">
                  <a:pos x="132" y="92"/>
                </a:cxn>
                <a:cxn ang="0">
                  <a:pos x="130" y="93"/>
                </a:cxn>
              </a:cxnLst>
              <a:rect l="0" t="0" r="r" b="b"/>
              <a:pathLst>
                <a:path w="146" h="115">
                  <a:moveTo>
                    <a:pt x="75" y="3"/>
                  </a:moveTo>
                  <a:lnTo>
                    <a:pt x="78" y="0"/>
                  </a:lnTo>
                  <a:lnTo>
                    <a:pt x="70" y="8"/>
                  </a:lnTo>
                  <a:lnTo>
                    <a:pt x="68" y="11"/>
                  </a:lnTo>
                  <a:lnTo>
                    <a:pt x="65" y="14"/>
                  </a:lnTo>
                  <a:lnTo>
                    <a:pt x="64" y="17"/>
                  </a:lnTo>
                  <a:lnTo>
                    <a:pt x="55" y="29"/>
                  </a:lnTo>
                  <a:lnTo>
                    <a:pt x="46" y="44"/>
                  </a:lnTo>
                  <a:lnTo>
                    <a:pt x="43" y="48"/>
                  </a:lnTo>
                  <a:lnTo>
                    <a:pt x="39" y="52"/>
                  </a:lnTo>
                  <a:lnTo>
                    <a:pt x="36" y="56"/>
                  </a:lnTo>
                  <a:lnTo>
                    <a:pt x="33" y="60"/>
                  </a:lnTo>
                  <a:lnTo>
                    <a:pt x="29" y="65"/>
                  </a:lnTo>
                  <a:lnTo>
                    <a:pt x="26" y="70"/>
                  </a:lnTo>
                  <a:lnTo>
                    <a:pt x="23" y="74"/>
                  </a:lnTo>
                  <a:lnTo>
                    <a:pt x="21" y="79"/>
                  </a:lnTo>
                  <a:lnTo>
                    <a:pt x="18" y="84"/>
                  </a:lnTo>
                  <a:lnTo>
                    <a:pt x="16" y="88"/>
                  </a:lnTo>
                  <a:lnTo>
                    <a:pt x="14" y="91"/>
                  </a:lnTo>
                  <a:lnTo>
                    <a:pt x="13" y="94"/>
                  </a:lnTo>
                  <a:lnTo>
                    <a:pt x="11" y="97"/>
                  </a:lnTo>
                  <a:lnTo>
                    <a:pt x="9" y="100"/>
                  </a:lnTo>
                  <a:lnTo>
                    <a:pt x="7" y="103"/>
                  </a:lnTo>
                  <a:lnTo>
                    <a:pt x="6" y="106"/>
                  </a:lnTo>
                  <a:lnTo>
                    <a:pt x="4" y="108"/>
                  </a:lnTo>
                  <a:lnTo>
                    <a:pt x="0" y="113"/>
                  </a:lnTo>
                  <a:lnTo>
                    <a:pt x="0" y="114"/>
                  </a:lnTo>
                  <a:lnTo>
                    <a:pt x="1" y="114"/>
                  </a:lnTo>
                  <a:lnTo>
                    <a:pt x="4" y="114"/>
                  </a:lnTo>
                  <a:lnTo>
                    <a:pt x="6" y="114"/>
                  </a:lnTo>
                  <a:lnTo>
                    <a:pt x="8" y="114"/>
                  </a:lnTo>
                  <a:lnTo>
                    <a:pt x="11" y="112"/>
                  </a:lnTo>
                  <a:lnTo>
                    <a:pt x="13" y="110"/>
                  </a:lnTo>
                  <a:lnTo>
                    <a:pt x="16" y="108"/>
                  </a:lnTo>
                  <a:lnTo>
                    <a:pt x="18" y="105"/>
                  </a:lnTo>
                  <a:lnTo>
                    <a:pt x="22" y="102"/>
                  </a:lnTo>
                  <a:lnTo>
                    <a:pt x="26" y="99"/>
                  </a:lnTo>
                  <a:lnTo>
                    <a:pt x="31" y="96"/>
                  </a:lnTo>
                  <a:lnTo>
                    <a:pt x="35" y="92"/>
                  </a:lnTo>
                  <a:lnTo>
                    <a:pt x="40" y="87"/>
                  </a:lnTo>
                  <a:lnTo>
                    <a:pt x="45" y="83"/>
                  </a:lnTo>
                  <a:lnTo>
                    <a:pt x="49" y="78"/>
                  </a:lnTo>
                  <a:lnTo>
                    <a:pt x="53" y="73"/>
                  </a:lnTo>
                  <a:lnTo>
                    <a:pt x="57" y="69"/>
                  </a:lnTo>
                  <a:lnTo>
                    <a:pt x="61" y="64"/>
                  </a:lnTo>
                  <a:lnTo>
                    <a:pt x="66" y="59"/>
                  </a:lnTo>
                  <a:lnTo>
                    <a:pt x="71" y="53"/>
                  </a:lnTo>
                  <a:lnTo>
                    <a:pt x="75" y="49"/>
                  </a:lnTo>
                  <a:lnTo>
                    <a:pt x="80" y="45"/>
                  </a:lnTo>
                  <a:lnTo>
                    <a:pt x="85" y="41"/>
                  </a:lnTo>
                  <a:lnTo>
                    <a:pt x="90" y="37"/>
                  </a:lnTo>
                  <a:lnTo>
                    <a:pt x="100" y="30"/>
                  </a:lnTo>
                  <a:lnTo>
                    <a:pt x="105" y="27"/>
                  </a:lnTo>
                  <a:lnTo>
                    <a:pt x="109" y="23"/>
                  </a:lnTo>
                  <a:lnTo>
                    <a:pt x="113" y="20"/>
                  </a:lnTo>
                  <a:lnTo>
                    <a:pt x="117" y="17"/>
                  </a:lnTo>
                  <a:lnTo>
                    <a:pt x="120" y="14"/>
                  </a:lnTo>
                  <a:lnTo>
                    <a:pt x="124" y="12"/>
                  </a:lnTo>
                  <a:lnTo>
                    <a:pt x="127" y="11"/>
                  </a:lnTo>
                  <a:lnTo>
                    <a:pt x="129" y="10"/>
                  </a:lnTo>
                  <a:lnTo>
                    <a:pt x="131" y="9"/>
                  </a:lnTo>
                  <a:lnTo>
                    <a:pt x="135" y="7"/>
                  </a:lnTo>
                  <a:lnTo>
                    <a:pt x="137" y="6"/>
                  </a:lnTo>
                  <a:lnTo>
                    <a:pt x="141" y="4"/>
                  </a:lnTo>
                  <a:lnTo>
                    <a:pt x="145" y="3"/>
                  </a:lnTo>
                  <a:lnTo>
                    <a:pt x="143" y="3"/>
                  </a:lnTo>
                  <a:lnTo>
                    <a:pt x="142" y="3"/>
                  </a:lnTo>
                  <a:lnTo>
                    <a:pt x="139" y="5"/>
                  </a:lnTo>
                  <a:lnTo>
                    <a:pt x="137" y="7"/>
                  </a:lnTo>
                  <a:lnTo>
                    <a:pt x="136" y="10"/>
                  </a:lnTo>
                  <a:lnTo>
                    <a:pt x="134" y="13"/>
                  </a:lnTo>
                  <a:lnTo>
                    <a:pt x="132" y="15"/>
                  </a:lnTo>
                  <a:lnTo>
                    <a:pt x="131" y="17"/>
                  </a:lnTo>
                  <a:lnTo>
                    <a:pt x="129" y="19"/>
                  </a:lnTo>
                  <a:lnTo>
                    <a:pt x="127" y="22"/>
                  </a:lnTo>
                  <a:lnTo>
                    <a:pt x="121" y="27"/>
                  </a:lnTo>
                  <a:lnTo>
                    <a:pt x="74" y="75"/>
                  </a:lnTo>
                  <a:lnTo>
                    <a:pt x="73" y="77"/>
                  </a:lnTo>
                  <a:lnTo>
                    <a:pt x="72" y="79"/>
                  </a:lnTo>
                  <a:lnTo>
                    <a:pt x="71" y="80"/>
                  </a:lnTo>
                  <a:lnTo>
                    <a:pt x="70" y="84"/>
                  </a:lnTo>
                  <a:lnTo>
                    <a:pt x="70" y="88"/>
                  </a:lnTo>
                  <a:lnTo>
                    <a:pt x="71" y="88"/>
                  </a:lnTo>
                  <a:lnTo>
                    <a:pt x="73" y="89"/>
                  </a:lnTo>
                  <a:lnTo>
                    <a:pt x="74" y="88"/>
                  </a:lnTo>
                  <a:lnTo>
                    <a:pt x="77" y="86"/>
                  </a:lnTo>
                  <a:lnTo>
                    <a:pt x="79" y="85"/>
                  </a:lnTo>
                  <a:lnTo>
                    <a:pt x="82" y="84"/>
                  </a:lnTo>
                  <a:lnTo>
                    <a:pt x="85" y="82"/>
                  </a:lnTo>
                  <a:lnTo>
                    <a:pt x="88" y="81"/>
                  </a:lnTo>
                  <a:lnTo>
                    <a:pt x="91" y="80"/>
                  </a:lnTo>
                  <a:lnTo>
                    <a:pt x="94" y="80"/>
                  </a:lnTo>
                  <a:lnTo>
                    <a:pt x="97" y="79"/>
                  </a:lnTo>
                  <a:lnTo>
                    <a:pt x="101" y="77"/>
                  </a:lnTo>
                  <a:lnTo>
                    <a:pt x="104" y="75"/>
                  </a:lnTo>
                  <a:lnTo>
                    <a:pt x="110" y="72"/>
                  </a:lnTo>
                  <a:lnTo>
                    <a:pt x="113" y="71"/>
                  </a:lnTo>
                  <a:lnTo>
                    <a:pt x="116" y="70"/>
                  </a:lnTo>
                  <a:lnTo>
                    <a:pt x="119" y="70"/>
                  </a:lnTo>
                  <a:lnTo>
                    <a:pt x="122" y="69"/>
                  </a:lnTo>
                  <a:lnTo>
                    <a:pt x="124" y="69"/>
                  </a:lnTo>
                  <a:lnTo>
                    <a:pt x="127" y="69"/>
                  </a:lnTo>
                  <a:lnTo>
                    <a:pt x="129" y="70"/>
                  </a:lnTo>
                  <a:lnTo>
                    <a:pt x="132" y="72"/>
                  </a:lnTo>
                  <a:lnTo>
                    <a:pt x="136" y="74"/>
                  </a:lnTo>
                  <a:lnTo>
                    <a:pt x="138" y="76"/>
                  </a:lnTo>
                  <a:lnTo>
                    <a:pt x="139" y="78"/>
                  </a:lnTo>
                  <a:lnTo>
                    <a:pt x="138" y="79"/>
                  </a:lnTo>
                  <a:lnTo>
                    <a:pt x="137" y="81"/>
                  </a:lnTo>
                  <a:lnTo>
                    <a:pt x="137" y="84"/>
                  </a:lnTo>
                  <a:lnTo>
                    <a:pt x="136" y="86"/>
                  </a:lnTo>
                  <a:lnTo>
                    <a:pt x="136" y="87"/>
                  </a:lnTo>
                  <a:lnTo>
                    <a:pt x="135" y="88"/>
                  </a:lnTo>
                  <a:lnTo>
                    <a:pt x="133" y="88"/>
                  </a:lnTo>
                  <a:lnTo>
                    <a:pt x="133" y="89"/>
                  </a:lnTo>
                  <a:lnTo>
                    <a:pt x="132" y="90"/>
                  </a:lnTo>
                  <a:lnTo>
                    <a:pt x="132" y="92"/>
                  </a:lnTo>
                  <a:lnTo>
                    <a:pt x="131" y="92"/>
                  </a:lnTo>
                  <a:lnTo>
                    <a:pt x="130" y="93"/>
                  </a:lnTo>
                  <a:lnTo>
                    <a:pt x="126" y="94"/>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49" name="SMARTInkAnnotation316"/>
            <p:cNvSpPr>
              <a:spLocks/>
            </p:cNvSpPr>
            <p:nvPr/>
          </p:nvSpPr>
          <p:spPr bwMode="auto">
            <a:xfrm>
              <a:off x="3028" y="2845"/>
              <a:ext cx="1" cy="6"/>
            </a:xfrm>
            <a:custGeom>
              <a:avLst/>
              <a:gdLst/>
              <a:ahLst/>
              <a:cxnLst>
                <a:cxn ang="0">
                  <a:pos x="0" y="0"/>
                </a:cxn>
                <a:cxn ang="0">
                  <a:pos x="0" y="5"/>
                </a:cxn>
              </a:cxnLst>
              <a:rect l="0" t="0" r="r" b="b"/>
              <a:pathLst>
                <a:path w="1" h="6">
                  <a:moveTo>
                    <a:pt x="0" y="0"/>
                  </a:moveTo>
                  <a:lnTo>
                    <a:pt x="0"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0" name="SMARTInkAnnotation317"/>
            <p:cNvSpPr>
              <a:spLocks/>
            </p:cNvSpPr>
            <p:nvPr/>
          </p:nvSpPr>
          <p:spPr bwMode="auto">
            <a:xfrm>
              <a:off x="3018" y="2865"/>
              <a:ext cx="285" cy="93"/>
            </a:xfrm>
            <a:custGeom>
              <a:avLst/>
              <a:gdLst/>
              <a:ahLst/>
              <a:cxnLst>
                <a:cxn ang="0">
                  <a:pos x="46" y="12"/>
                </a:cxn>
                <a:cxn ang="0">
                  <a:pos x="35" y="36"/>
                </a:cxn>
                <a:cxn ang="0">
                  <a:pos x="29" y="46"/>
                </a:cxn>
                <a:cxn ang="0">
                  <a:pos x="21" y="56"/>
                </a:cxn>
                <a:cxn ang="0">
                  <a:pos x="15" y="65"/>
                </a:cxn>
                <a:cxn ang="0">
                  <a:pos x="10" y="71"/>
                </a:cxn>
                <a:cxn ang="0">
                  <a:pos x="2" y="76"/>
                </a:cxn>
                <a:cxn ang="0">
                  <a:pos x="0" y="72"/>
                </a:cxn>
                <a:cxn ang="0">
                  <a:pos x="0" y="68"/>
                </a:cxn>
                <a:cxn ang="0">
                  <a:pos x="0" y="42"/>
                </a:cxn>
                <a:cxn ang="0">
                  <a:pos x="5" y="38"/>
                </a:cxn>
                <a:cxn ang="0">
                  <a:pos x="6" y="44"/>
                </a:cxn>
                <a:cxn ang="0">
                  <a:pos x="9" y="47"/>
                </a:cxn>
                <a:cxn ang="0">
                  <a:pos x="11" y="53"/>
                </a:cxn>
                <a:cxn ang="0">
                  <a:pos x="15" y="59"/>
                </a:cxn>
                <a:cxn ang="0">
                  <a:pos x="24" y="65"/>
                </a:cxn>
                <a:cxn ang="0">
                  <a:pos x="36" y="70"/>
                </a:cxn>
                <a:cxn ang="0">
                  <a:pos x="56" y="70"/>
                </a:cxn>
                <a:cxn ang="0">
                  <a:pos x="72" y="62"/>
                </a:cxn>
                <a:cxn ang="0">
                  <a:pos x="102" y="47"/>
                </a:cxn>
                <a:cxn ang="0">
                  <a:pos x="109" y="39"/>
                </a:cxn>
                <a:cxn ang="0">
                  <a:pos x="116" y="31"/>
                </a:cxn>
                <a:cxn ang="0">
                  <a:pos x="116" y="26"/>
                </a:cxn>
                <a:cxn ang="0">
                  <a:pos x="102" y="25"/>
                </a:cxn>
                <a:cxn ang="0">
                  <a:pos x="90" y="31"/>
                </a:cxn>
                <a:cxn ang="0">
                  <a:pos x="81" y="37"/>
                </a:cxn>
                <a:cxn ang="0">
                  <a:pos x="71" y="45"/>
                </a:cxn>
                <a:cxn ang="0">
                  <a:pos x="62" y="51"/>
                </a:cxn>
                <a:cxn ang="0">
                  <a:pos x="56" y="56"/>
                </a:cxn>
                <a:cxn ang="0">
                  <a:pos x="48" y="64"/>
                </a:cxn>
                <a:cxn ang="0">
                  <a:pos x="47" y="69"/>
                </a:cxn>
                <a:cxn ang="0">
                  <a:pos x="51" y="71"/>
                </a:cxn>
                <a:cxn ang="0">
                  <a:pos x="83" y="70"/>
                </a:cxn>
                <a:cxn ang="0">
                  <a:pos x="106" y="66"/>
                </a:cxn>
                <a:cxn ang="0">
                  <a:pos x="120" y="70"/>
                </a:cxn>
                <a:cxn ang="0">
                  <a:pos x="134" y="75"/>
                </a:cxn>
                <a:cxn ang="0">
                  <a:pos x="137" y="82"/>
                </a:cxn>
                <a:cxn ang="0">
                  <a:pos x="137" y="82"/>
                </a:cxn>
                <a:cxn ang="0">
                  <a:pos x="149" y="69"/>
                </a:cxn>
                <a:cxn ang="0">
                  <a:pos x="156" y="64"/>
                </a:cxn>
                <a:cxn ang="0">
                  <a:pos x="176" y="61"/>
                </a:cxn>
                <a:cxn ang="0">
                  <a:pos x="193" y="63"/>
                </a:cxn>
                <a:cxn ang="0">
                  <a:pos x="213" y="67"/>
                </a:cxn>
                <a:cxn ang="0">
                  <a:pos x="233" y="71"/>
                </a:cxn>
                <a:cxn ang="0">
                  <a:pos x="254" y="70"/>
                </a:cxn>
                <a:cxn ang="0">
                  <a:pos x="268" y="65"/>
                </a:cxn>
                <a:cxn ang="0">
                  <a:pos x="275" y="62"/>
                </a:cxn>
                <a:cxn ang="0">
                  <a:pos x="278" y="59"/>
                </a:cxn>
                <a:cxn ang="0">
                  <a:pos x="274" y="52"/>
                </a:cxn>
                <a:cxn ang="0">
                  <a:pos x="269" y="48"/>
                </a:cxn>
                <a:cxn ang="0">
                  <a:pos x="252" y="47"/>
                </a:cxn>
                <a:cxn ang="0">
                  <a:pos x="230" y="58"/>
                </a:cxn>
                <a:cxn ang="0">
                  <a:pos x="214" y="62"/>
                </a:cxn>
                <a:cxn ang="0">
                  <a:pos x="203" y="71"/>
                </a:cxn>
                <a:cxn ang="0">
                  <a:pos x="214" y="76"/>
                </a:cxn>
                <a:cxn ang="0">
                  <a:pos x="240" y="71"/>
                </a:cxn>
                <a:cxn ang="0">
                  <a:pos x="263" y="66"/>
                </a:cxn>
                <a:cxn ang="0">
                  <a:pos x="282" y="67"/>
                </a:cxn>
                <a:cxn ang="0">
                  <a:pos x="284" y="72"/>
                </a:cxn>
                <a:cxn ang="0">
                  <a:pos x="283" y="80"/>
                </a:cxn>
                <a:cxn ang="0">
                  <a:pos x="280" y="85"/>
                </a:cxn>
                <a:cxn ang="0">
                  <a:pos x="275" y="89"/>
                </a:cxn>
              </a:cxnLst>
              <a:rect l="0" t="0" r="r" b="b"/>
              <a:pathLst>
                <a:path w="285" h="93">
                  <a:moveTo>
                    <a:pt x="50" y="0"/>
                  </a:moveTo>
                  <a:lnTo>
                    <a:pt x="48" y="8"/>
                  </a:lnTo>
                  <a:lnTo>
                    <a:pt x="46" y="12"/>
                  </a:lnTo>
                  <a:lnTo>
                    <a:pt x="45" y="15"/>
                  </a:lnTo>
                  <a:lnTo>
                    <a:pt x="42" y="22"/>
                  </a:lnTo>
                  <a:lnTo>
                    <a:pt x="35" y="36"/>
                  </a:lnTo>
                  <a:lnTo>
                    <a:pt x="33" y="39"/>
                  </a:lnTo>
                  <a:lnTo>
                    <a:pt x="31" y="42"/>
                  </a:lnTo>
                  <a:lnTo>
                    <a:pt x="29" y="46"/>
                  </a:lnTo>
                  <a:lnTo>
                    <a:pt x="26" y="49"/>
                  </a:lnTo>
                  <a:lnTo>
                    <a:pt x="23" y="53"/>
                  </a:lnTo>
                  <a:lnTo>
                    <a:pt x="21" y="56"/>
                  </a:lnTo>
                  <a:lnTo>
                    <a:pt x="19" y="59"/>
                  </a:lnTo>
                  <a:lnTo>
                    <a:pt x="17" y="62"/>
                  </a:lnTo>
                  <a:lnTo>
                    <a:pt x="15" y="65"/>
                  </a:lnTo>
                  <a:lnTo>
                    <a:pt x="13" y="67"/>
                  </a:lnTo>
                  <a:lnTo>
                    <a:pt x="12" y="69"/>
                  </a:lnTo>
                  <a:lnTo>
                    <a:pt x="10" y="71"/>
                  </a:lnTo>
                  <a:lnTo>
                    <a:pt x="6" y="75"/>
                  </a:lnTo>
                  <a:lnTo>
                    <a:pt x="5" y="76"/>
                  </a:lnTo>
                  <a:lnTo>
                    <a:pt x="2" y="76"/>
                  </a:lnTo>
                  <a:lnTo>
                    <a:pt x="1" y="75"/>
                  </a:lnTo>
                  <a:lnTo>
                    <a:pt x="0" y="72"/>
                  </a:lnTo>
                  <a:lnTo>
                    <a:pt x="0" y="71"/>
                  </a:lnTo>
                  <a:lnTo>
                    <a:pt x="0" y="69"/>
                  </a:lnTo>
                  <a:lnTo>
                    <a:pt x="0" y="68"/>
                  </a:lnTo>
                  <a:lnTo>
                    <a:pt x="0" y="64"/>
                  </a:lnTo>
                  <a:lnTo>
                    <a:pt x="0" y="44"/>
                  </a:lnTo>
                  <a:lnTo>
                    <a:pt x="0" y="42"/>
                  </a:lnTo>
                  <a:lnTo>
                    <a:pt x="1" y="41"/>
                  </a:lnTo>
                  <a:lnTo>
                    <a:pt x="4" y="36"/>
                  </a:lnTo>
                  <a:lnTo>
                    <a:pt x="5" y="38"/>
                  </a:lnTo>
                  <a:lnTo>
                    <a:pt x="5" y="43"/>
                  </a:lnTo>
                  <a:lnTo>
                    <a:pt x="5" y="44"/>
                  </a:lnTo>
                  <a:lnTo>
                    <a:pt x="6" y="44"/>
                  </a:lnTo>
                  <a:lnTo>
                    <a:pt x="7" y="45"/>
                  </a:lnTo>
                  <a:lnTo>
                    <a:pt x="8" y="46"/>
                  </a:lnTo>
                  <a:lnTo>
                    <a:pt x="9" y="47"/>
                  </a:lnTo>
                  <a:lnTo>
                    <a:pt x="9" y="48"/>
                  </a:lnTo>
                  <a:lnTo>
                    <a:pt x="10" y="50"/>
                  </a:lnTo>
                  <a:lnTo>
                    <a:pt x="11" y="53"/>
                  </a:lnTo>
                  <a:lnTo>
                    <a:pt x="12" y="55"/>
                  </a:lnTo>
                  <a:lnTo>
                    <a:pt x="14" y="57"/>
                  </a:lnTo>
                  <a:lnTo>
                    <a:pt x="15" y="59"/>
                  </a:lnTo>
                  <a:lnTo>
                    <a:pt x="18" y="60"/>
                  </a:lnTo>
                  <a:lnTo>
                    <a:pt x="22" y="63"/>
                  </a:lnTo>
                  <a:lnTo>
                    <a:pt x="24" y="65"/>
                  </a:lnTo>
                  <a:lnTo>
                    <a:pt x="27" y="66"/>
                  </a:lnTo>
                  <a:lnTo>
                    <a:pt x="29" y="68"/>
                  </a:lnTo>
                  <a:lnTo>
                    <a:pt x="36" y="70"/>
                  </a:lnTo>
                  <a:lnTo>
                    <a:pt x="42" y="71"/>
                  </a:lnTo>
                  <a:lnTo>
                    <a:pt x="49" y="71"/>
                  </a:lnTo>
                  <a:lnTo>
                    <a:pt x="56" y="70"/>
                  </a:lnTo>
                  <a:lnTo>
                    <a:pt x="62" y="67"/>
                  </a:lnTo>
                  <a:lnTo>
                    <a:pt x="66" y="66"/>
                  </a:lnTo>
                  <a:lnTo>
                    <a:pt x="72" y="62"/>
                  </a:lnTo>
                  <a:lnTo>
                    <a:pt x="89" y="54"/>
                  </a:lnTo>
                  <a:lnTo>
                    <a:pt x="99" y="49"/>
                  </a:lnTo>
                  <a:lnTo>
                    <a:pt x="102" y="47"/>
                  </a:lnTo>
                  <a:lnTo>
                    <a:pt x="105" y="44"/>
                  </a:lnTo>
                  <a:lnTo>
                    <a:pt x="107" y="41"/>
                  </a:lnTo>
                  <a:lnTo>
                    <a:pt x="109" y="39"/>
                  </a:lnTo>
                  <a:lnTo>
                    <a:pt x="111" y="37"/>
                  </a:lnTo>
                  <a:lnTo>
                    <a:pt x="115" y="32"/>
                  </a:lnTo>
                  <a:lnTo>
                    <a:pt x="116" y="31"/>
                  </a:lnTo>
                  <a:lnTo>
                    <a:pt x="116" y="28"/>
                  </a:lnTo>
                  <a:lnTo>
                    <a:pt x="116" y="26"/>
                  </a:lnTo>
                  <a:lnTo>
                    <a:pt x="112" y="26"/>
                  </a:lnTo>
                  <a:lnTo>
                    <a:pt x="105" y="25"/>
                  </a:lnTo>
                  <a:lnTo>
                    <a:pt x="102" y="25"/>
                  </a:lnTo>
                  <a:lnTo>
                    <a:pt x="99" y="26"/>
                  </a:lnTo>
                  <a:lnTo>
                    <a:pt x="95" y="28"/>
                  </a:lnTo>
                  <a:lnTo>
                    <a:pt x="90" y="31"/>
                  </a:lnTo>
                  <a:lnTo>
                    <a:pt x="87" y="32"/>
                  </a:lnTo>
                  <a:lnTo>
                    <a:pt x="84" y="35"/>
                  </a:lnTo>
                  <a:lnTo>
                    <a:pt x="81" y="37"/>
                  </a:lnTo>
                  <a:lnTo>
                    <a:pt x="77" y="40"/>
                  </a:lnTo>
                  <a:lnTo>
                    <a:pt x="74" y="43"/>
                  </a:lnTo>
                  <a:lnTo>
                    <a:pt x="71" y="45"/>
                  </a:lnTo>
                  <a:lnTo>
                    <a:pt x="67" y="47"/>
                  </a:lnTo>
                  <a:lnTo>
                    <a:pt x="64" y="49"/>
                  </a:lnTo>
                  <a:lnTo>
                    <a:pt x="62" y="51"/>
                  </a:lnTo>
                  <a:lnTo>
                    <a:pt x="60" y="52"/>
                  </a:lnTo>
                  <a:lnTo>
                    <a:pt x="58" y="54"/>
                  </a:lnTo>
                  <a:lnTo>
                    <a:pt x="56" y="56"/>
                  </a:lnTo>
                  <a:lnTo>
                    <a:pt x="52" y="59"/>
                  </a:lnTo>
                  <a:lnTo>
                    <a:pt x="49" y="63"/>
                  </a:lnTo>
                  <a:lnTo>
                    <a:pt x="48" y="64"/>
                  </a:lnTo>
                  <a:lnTo>
                    <a:pt x="47" y="66"/>
                  </a:lnTo>
                  <a:lnTo>
                    <a:pt x="46" y="68"/>
                  </a:lnTo>
                  <a:lnTo>
                    <a:pt x="47" y="69"/>
                  </a:lnTo>
                  <a:lnTo>
                    <a:pt x="47" y="70"/>
                  </a:lnTo>
                  <a:lnTo>
                    <a:pt x="48" y="70"/>
                  </a:lnTo>
                  <a:lnTo>
                    <a:pt x="51" y="71"/>
                  </a:lnTo>
                  <a:lnTo>
                    <a:pt x="59" y="71"/>
                  </a:lnTo>
                  <a:lnTo>
                    <a:pt x="74" y="71"/>
                  </a:lnTo>
                  <a:lnTo>
                    <a:pt x="83" y="70"/>
                  </a:lnTo>
                  <a:lnTo>
                    <a:pt x="91" y="68"/>
                  </a:lnTo>
                  <a:lnTo>
                    <a:pt x="99" y="67"/>
                  </a:lnTo>
                  <a:lnTo>
                    <a:pt x="106" y="66"/>
                  </a:lnTo>
                  <a:lnTo>
                    <a:pt x="109" y="66"/>
                  </a:lnTo>
                  <a:lnTo>
                    <a:pt x="112" y="67"/>
                  </a:lnTo>
                  <a:lnTo>
                    <a:pt x="120" y="70"/>
                  </a:lnTo>
                  <a:lnTo>
                    <a:pt x="128" y="71"/>
                  </a:lnTo>
                  <a:lnTo>
                    <a:pt x="133" y="74"/>
                  </a:lnTo>
                  <a:lnTo>
                    <a:pt x="134" y="75"/>
                  </a:lnTo>
                  <a:lnTo>
                    <a:pt x="135" y="77"/>
                  </a:lnTo>
                  <a:lnTo>
                    <a:pt x="136" y="80"/>
                  </a:lnTo>
                  <a:lnTo>
                    <a:pt x="137" y="82"/>
                  </a:lnTo>
                  <a:lnTo>
                    <a:pt x="137" y="86"/>
                  </a:lnTo>
                  <a:lnTo>
                    <a:pt x="137" y="82"/>
                  </a:lnTo>
                  <a:lnTo>
                    <a:pt x="138" y="80"/>
                  </a:lnTo>
                  <a:lnTo>
                    <a:pt x="141" y="77"/>
                  </a:lnTo>
                  <a:lnTo>
                    <a:pt x="149" y="69"/>
                  </a:lnTo>
                  <a:lnTo>
                    <a:pt x="151" y="68"/>
                  </a:lnTo>
                  <a:lnTo>
                    <a:pt x="153" y="66"/>
                  </a:lnTo>
                  <a:lnTo>
                    <a:pt x="156" y="64"/>
                  </a:lnTo>
                  <a:lnTo>
                    <a:pt x="163" y="62"/>
                  </a:lnTo>
                  <a:lnTo>
                    <a:pt x="169" y="62"/>
                  </a:lnTo>
                  <a:lnTo>
                    <a:pt x="176" y="61"/>
                  </a:lnTo>
                  <a:lnTo>
                    <a:pt x="182" y="61"/>
                  </a:lnTo>
                  <a:lnTo>
                    <a:pt x="186" y="61"/>
                  </a:lnTo>
                  <a:lnTo>
                    <a:pt x="193" y="63"/>
                  </a:lnTo>
                  <a:lnTo>
                    <a:pt x="199" y="65"/>
                  </a:lnTo>
                  <a:lnTo>
                    <a:pt x="206" y="65"/>
                  </a:lnTo>
                  <a:lnTo>
                    <a:pt x="213" y="67"/>
                  </a:lnTo>
                  <a:lnTo>
                    <a:pt x="216" y="69"/>
                  </a:lnTo>
                  <a:lnTo>
                    <a:pt x="225" y="70"/>
                  </a:lnTo>
                  <a:lnTo>
                    <a:pt x="233" y="71"/>
                  </a:lnTo>
                  <a:lnTo>
                    <a:pt x="241" y="71"/>
                  </a:lnTo>
                  <a:lnTo>
                    <a:pt x="249" y="71"/>
                  </a:lnTo>
                  <a:lnTo>
                    <a:pt x="254" y="70"/>
                  </a:lnTo>
                  <a:lnTo>
                    <a:pt x="262" y="67"/>
                  </a:lnTo>
                  <a:lnTo>
                    <a:pt x="265" y="67"/>
                  </a:lnTo>
                  <a:lnTo>
                    <a:pt x="268" y="65"/>
                  </a:lnTo>
                  <a:lnTo>
                    <a:pt x="270" y="64"/>
                  </a:lnTo>
                  <a:lnTo>
                    <a:pt x="274" y="62"/>
                  </a:lnTo>
                  <a:lnTo>
                    <a:pt x="275" y="62"/>
                  </a:lnTo>
                  <a:lnTo>
                    <a:pt x="277" y="61"/>
                  </a:lnTo>
                  <a:lnTo>
                    <a:pt x="277" y="60"/>
                  </a:lnTo>
                  <a:lnTo>
                    <a:pt x="278" y="59"/>
                  </a:lnTo>
                  <a:lnTo>
                    <a:pt x="278" y="57"/>
                  </a:lnTo>
                  <a:lnTo>
                    <a:pt x="277" y="56"/>
                  </a:lnTo>
                  <a:lnTo>
                    <a:pt x="274" y="52"/>
                  </a:lnTo>
                  <a:lnTo>
                    <a:pt x="273" y="50"/>
                  </a:lnTo>
                  <a:lnTo>
                    <a:pt x="271" y="48"/>
                  </a:lnTo>
                  <a:lnTo>
                    <a:pt x="269" y="48"/>
                  </a:lnTo>
                  <a:lnTo>
                    <a:pt x="262" y="46"/>
                  </a:lnTo>
                  <a:lnTo>
                    <a:pt x="258" y="46"/>
                  </a:lnTo>
                  <a:lnTo>
                    <a:pt x="252" y="47"/>
                  </a:lnTo>
                  <a:lnTo>
                    <a:pt x="246" y="50"/>
                  </a:lnTo>
                  <a:lnTo>
                    <a:pt x="240" y="53"/>
                  </a:lnTo>
                  <a:lnTo>
                    <a:pt x="230" y="58"/>
                  </a:lnTo>
                  <a:lnTo>
                    <a:pt x="223" y="60"/>
                  </a:lnTo>
                  <a:lnTo>
                    <a:pt x="220" y="60"/>
                  </a:lnTo>
                  <a:lnTo>
                    <a:pt x="214" y="62"/>
                  </a:lnTo>
                  <a:lnTo>
                    <a:pt x="210" y="65"/>
                  </a:lnTo>
                  <a:lnTo>
                    <a:pt x="208" y="66"/>
                  </a:lnTo>
                  <a:lnTo>
                    <a:pt x="203" y="71"/>
                  </a:lnTo>
                  <a:lnTo>
                    <a:pt x="206" y="73"/>
                  </a:lnTo>
                  <a:lnTo>
                    <a:pt x="210" y="75"/>
                  </a:lnTo>
                  <a:lnTo>
                    <a:pt x="214" y="76"/>
                  </a:lnTo>
                  <a:lnTo>
                    <a:pt x="222" y="76"/>
                  </a:lnTo>
                  <a:lnTo>
                    <a:pt x="229" y="75"/>
                  </a:lnTo>
                  <a:lnTo>
                    <a:pt x="240" y="71"/>
                  </a:lnTo>
                  <a:lnTo>
                    <a:pt x="249" y="68"/>
                  </a:lnTo>
                  <a:lnTo>
                    <a:pt x="256" y="67"/>
                  </a:lnTo>
                  <a:lnTo>
                    <a:pt x="263" y="66"/>
                  </a:lnTo>
                  <a:lnTo>
                    <a:pt x="272" y="66"/>
                  </a:lnTo>
                  <a:lnTo>
                    <a:pt x="280" y="66"/>
                  </a:lnTo>
                  <a:lnTo>
                    <a:pt x="282" y="67"/>
                  </a:lnTo>
                  <a:lnTo>
                    <a:pt x="282" y="68"/>
                  </a:lnTo>
                  <a:lnTo>
                    <a:pt x="284" y="70"/>
                  </a:lnTo>
                  <a:lnTo>
                    <a:pt x="284" y="72"/>
                  </a:lnTo>
                  <a:lnTo>
                    <a:pt x="284" y="75"/>
                  </a:lnTo>
                  <a:lnTo>
                    <a:pt x="284" y="78"/>
                  </a:lnTo>
                  <a:lnTo>
                    <a:pt x="283" y="80"/>
                  </a:lnTo>
                  <a:lnTo>
                    <a:pt x="282" y="81"/>
                  </a:lnTo>
                  <a:lnTo>
                    <a:pt x="281" y="83"/>
                  </a:lnTo>
                  <a:lnTo>
                    <a:pt x="280" y="85"/>
                  </a:lnTo>
                  <a:lnTo>
                    <a:pt x="278" y="86"/>
                  </a:lnTo>
                  <a:lnTo>
                    <a:pt x="277" y="88"/>
                  </a:lnTo>
                  <a:lnTo>
                    <a:pt x="275" y="89"/>
                  </a:lnTo>
                  <a:lnTo>
                    <a:pt x="272" y="91"/>
                  </a:lnTo>
                  <a:lnTo>
                    <a:pt x="264" y="9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1" name="SMARTInkAnnotation318"/>
            <p:cNvSpPr>
              <a:spLocks/>
            </p:cNvSpPr>
            <p:nvPr/>
          </p:nvSpPr>
          <p:spPr bwMode="auto">
            <a:xfrm>
              <a:off x="3358" y="2896"/>
              <a:ext cx="31" cy="46"/>
            </a:xfrm>
            <a:custGeom>
              <a:avLst/>
              <a:gdLst/>
              <a:ahLst/>
              <a:cxnLst>
                <a:cxn ang="0">
                  <a:pos x="30" y="0"/>
                </a:cxn>
                <a:cxn ang="0">
                  <a:pos x="30" y="5"/>
                </a:cxn>
                <a:cxn ang="0">
                  <a:pos x="30" y="7"/>
                </a:cxn>
                <a:cxn ang="0">
                  <a:pos x="29" y="9"/>
                </a:cxn>
                <a:cxn ang="0">
                  <a:pos x="28" y="11"/>
                </a:cxn>
                <a:cxn ang="0">
                  <a:pos x="26" y="13"/>
                </a:cxn>
                <a:cxn ang="0">
                  <a:pos x="23" y="19"/>
                </a:cxn>
                <a:cxn ang="0">
                  <a:pos x="18" y="29"/>
                </a:cxn>
                <a:cxn ang="0">
                  <a:pos x="17" y="31"/>
                </a:cxn>
                <a:cxn ang="0">
                  <a:pos x="15" y="34"/>
                </a:cxn>
                <a:cxn ang="0">
                  <a:pos x="13" y="36"/>
                </a:cxn>
                <a:cxn ang="0">
                  <a:pos x="12" y="37"/>
                </a:cxn>
                <a:cxn ang="0">
                  <a:pos x="10" y="37"/>
                </a:cxn>
                <a:cxn ang="0">
                  <a:pos x="8" y="36"/>
                </a:cxn>
                <a:cxn ang="0">
                  <a:pos x="7" y="36"/>
                </a:cxn>
                <a:cxn ang="0">
                  <a:pos x="6" y="37"/>
                </a:cxn>
                <a:cxn ang="0">
                  <a:pos x="6" y="38"/>
                </a:cxn>
                <a:cxn ang="0">
                  <a:pos x="5" y="39"/>
                </a:cxn>
                <a:cxn ang="0">
                  <a:pos x="4" y="41"/>
                </a:cxn>
                <a:cxn ang="0">
                  <a:pos x="0" y="45"/>
                </a:cxn>
              </a:cxnLst>
              <a:rect l="0" t="0" r="r" b="b"/>
              <a:pathLst>
                <a:path w="31" h="46">
                  <a:moveTo>
                    <a:pt x="30" y="0"/>
                  </a:moveTo>
                  <a:lnTo>
                    <a:pt x="30" y="5"/>
                  </a:lnTo>
                  <a:lnTo>
                    <a:pt x="30" y="7"/>
                  </a:lnTo>
                  <a:lnTo>
                    <a:pt x="29" y="9"/>
                  </a:lnTo>
                  <a:lnTo>
                    <a:pt x="28" y="11"/>
                  </a:lnTo>
                  <a:lnTo>
                    <a:pt x="26" y="13"/>
                  </a:lnTo>
                  <a:lnTo>
                    <a:pt x="23" y="19"/>
                  </a:lnTo>
                  <a:lnTo>
                    <a:pt x="18" y="29"/>
                  </a:lnTo>
                  <a:lnTo>
                    <a:pt x="17" y="31"/>
                  </a:lnTo>
                  <a:lnTo>
                    <a:pt x="15" y="34"/>
                  </a:lnTo>
                  <a:lnTo>
                    <a:pt x="13" y="36"/>
                  </a:lnTo>
                  <a:lnTo>
                    <a:pt x="12" y="37"/>
                  </a:lnTo>
                  <a:lnTo>
                    <a:pt x="10" y="37"/>
                  </a:lnTo>
                  <a:lnTo>
                    <a:pt x="8" y="36"/>
                  </a:lnTo>
                  <a:lnTo>
                    <a:pt x="7" y="36"/>
                  </a:lnTo>
                  <a:lnTo>
                    <a:pt x="6" y="37"/>
                  </a:lnTo>
                  <a:lnTo>
                    <a:pt x="6" y="38"/>
                  </a:lnTo>
                  <a:lnTo>
                    <a:pt x="5" y="39"/>
                  </a:lnTo>
                  <a:lnTo>
                    <a:pt x="4" y="41"/>
                  </a:lnTo>
                  <a:lnTo>
                    <a:pt x="0" y="4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2" name="SMARTInkAnnotation319"/>
            <p:cNvSpPr>
              <a:spLocks/>
            </p:cNvSpPr>
            <p:nvPr/>
          </p:nvSpPr>
          <p:spPr bwMode="auto">
            <a:xfrm>
              <a:off x="3358" y="2896"/>
              <a:ext cx="41" cy="51"/>
            </a:xfrm>
            <a:custGeom>
              <a:avLst/>
              <a:gdLst/>
              <a:ahLst/>
              <a:cxnLst>
                <a:cxn ang="0">
                  <a:pos x="5" y="0"/>
                </a:cxn>
                <a:cxn ang="0">
                  <a:pos x="0" y="0"/>
                </a:cxn>
                <a:cxn ang="0">
                  <a:pos x="1" y="0"/>
                </a:cxn>
                <a:cxn ang="0">
                  <a:pos x="3" y="2"/>
                </a:cxn>
                <a:cxn ang="0">
                  <a:pos x="4" y="5"/>
                </a:cxn>
                <a:cxn ang="0">
                  <a:pos x="5" y="8"/>
                </a:cxn>
                <a:cxn ang="0">
                  <a:pos x="7" y="12"/>
                </a:cxn>
                <a:cxn ang="0">
                  <a:pos x="9" y="16"/>
                </a:cxn>
                <a:cxn ang="0">
                  <a:pos x="12" y="23"/>
                </a:cxn>
                <a:cxn ang="0">
                  <a:pos x="13" y="26"/>
                </a:cxn>
                <a:cxn ang="0">
                  <a:pos x="15" y="28"/>
                </a:cxn>
                <a:cxn ang="0">
                  <a:pos x="17" y="31"/>
                </a:cxn>
                <a:cxn ang="0">
                  <a:pos x="18" y="33"/>
                </a:cxn>
                <a:cxn ang="0">
                  <a:pos x="20" y="35"/>
                </a:cxn>
                <a:cxn ang="0">
                  <a:pos x="22" y="36"/>
                </a:cxn>
                <a:cxn ang="0">
                  <a:pos x="25" y="40"/>
                </a:cxn>
                <a:cxn ang="0">
                  <a:pos x="34" y="49"/>
                </a:cxn>
                <a:cxn ang="0">
                  <a:pos x="35" y="50"/>
                </a:cxn>
                <a:cxn ang="0">
                  <a:pos x="36" y="50"/>
                </a:cxn>
                <a:cxn ang="0">
                  <a:pos x="40" y="50"/>
                </a:cxn>
              </a:cxnLst>
              <a:rect l="0" t="0" r="r" b="b"/>
              <a:pathLst>
                <a:path w="41" h="51">
                  <a:moveTo>
                    <a:pt x="5" y="0"/>
                  </a:moveTo>
                  <a:lnTo>
                    <a:pt x="0" y="0"/>
                  </a:lnTo>
                  <a:lnTo>
                    <a:pt x="1" y="0"/>
                  </a:lnTo>
                  <a:lnTo>
                    <a:pt x="3" y="2"/>
                  </a:lnTo>
                  <a:lnTo>
                    <a:pt x="4" y="5"/>
                  </a:lnTo>
                  <a:lnTo>
                    <a:pt x="5" y="8"/>
                  </a:lnTo>
                  <a:lnTo>
                    <a:pt x="7" y="12"/>
                  </a:lnTo>
                  <a:lnTo>
                    <a:pt x="9" y="16"/>
                  </a:lnTo>
                  <a:lnTo>
                    <a:pt x="12" y="23"/>
                  </a:lnTo>
                  <a:lnTo>
                    <a:pt x="13" y="26"/>
                  </a:lnTo>
                  <a:lnTo>
                    <a:pt x="15" y="28"/>
                  </a:lnTo>
                  <a:lnTo>
                    <a:pt x="17" y="31"/>
                  </a:lnTo>
                  <a:lnTo>
                    <a:pt x="18" y="33"/>
                  </a:lnTo>
                  <a:lnTo>
                    <a:pt x="20" y="35"/>
                  </a:lnTo>
                  <a:lnTo>
                    <a:pt x="22" y="36"/>
                  </a:lnTo>
                  <a:lnTo>
                    <a:pt x="25" y="40"/>
                  </a:lnTo>
                  <a:lnTo>
                    <a:pt x="34" y="49"/>
                  </a:lnTo>
                  <a:lnTo>
                    <a:pt x="35" y="50"/>
                  </a:lnTo>
                  <a:lnTo>
                    <a:pt x="36" y="50"/>
                  </a:lnTo>
                  <a:lnTo>
                    <a:pt x="40" y="5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3" name="SMARTInkAnnotation320"/>
            <p:cNvSpPr>
              <a:spLocks/>
            </p:cNvSpPr>
            <p:nvPr/>
          </p:nvSpPr>
          <p:spPr bwMode="auto">
            <a:xfrm>
              <a:off x="3459" y="2880"/>
              <a:ext cx="6" cy="1"/>
            </a:xfrm>
            <a:custGeom>
              <a:avLst/>
              <a:gdLst/>
              <a:ahLst/>
              <a:cxnLst>
                <a:cxn ang="0">
                  <a:pos x="5" y="0"/>
                </a:cxn>
                <a:cxn ang="0">
                  <a:pos x="0" y="0"/>
                </a:cxn>
              </a:cxnLst>
              <a:rect l="0" t="0" r="r" b="b"/>
              <a:pathLst>
                <a:path w="6" h="1">
                  <a:moveTo>
                    <a:pt x="5" y="0"/>
                  </a:moveTo>
                  <a:lnTo>
                    <a:pt x="0"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4" name="SMARTInkAnnotation321"/>
            <p:cNvSpPr>
              <a:spLocks/>
            </p:cNvSpPr>
            <p:nvPr/>
          </p:nvSpPr>
          <p:spPr bwMode="auto">
            <a:xfrm>
              <a:off x="3444" y="2896"/>
              <a:ext cx="47" cy="40"/>
            </a:xfrm>
            <a:custGeom>
              <a:avLst/>
              <a:gdLst/>
              <a:ahLst/>
              <a:cxnLst>
                <a:cxn ang="0">
                  <a:pos x="10" y="10"/>
                </a:cxn>
                <a:cxn ang="0">
                  <a:pos x="2" y="27"/>
                </a:cxn>
                <a:cxn ang="0">
                  <a:pos x="1" y="29"/>
                </a:cxn>
                <a:cxn ang="0">
                  <a:pos x="1" y="30"/>
                </a:cxn>
                <a:cxn ang="0">
                  <a:pos x="0" y="34"/>
                </a:cxn>
                <a:cxn ang="0">
                  <a:pos x="1" y="35"/>
                </a:cxn>
                <a:cxn ang="0">
                  <a:pos x="2" y="36"/>
                </a:cxn>
                <a:cxn ang="0">
                  <a:pos x="5" y="39"/>
                </a:cxn>
                <a:cxn ang="0">
                  <a:pos x="6" y="39"/>
                </a:cxn>
                <a:cxn ang="0">
                  <a:pos x="8" y="38"/>
                </a:cxn>
                <a:cxn ang="0">
                  <a:pos x="10" y="37"/>
                </a:cxn>
                <a:cxn ang="0">
                  <a:pos x="13" y="37"/>
                </a:cxn>
                <a:cxn ang="0">
                  <a:pos x="15" y="36"/>
                </a:cxn>
                <a:cxn ang="0">
                  <a:pos x="17" y="36"/>
                </a:cxn>
                <a:cxn ang="0">
                  <a:pos x="19" y="35"/>
                </a:cxn>
                <a:cxn ang="0">
                  <a:pos x="22" y="34"/>
                </a:cxn>
                <a:cxn ang="0">
                  <a:pos x="25" y="33"/>
                </a:cxn>
                <a:cxn ang="0">
                  <a:pos x="27" y="31"/>
                </a:cxn>
                <a:cxn ang="0">
                  <a:pos x="30" y="28"/>
                </a:cxn>
                <a:cxn ang="0">
                  <a:pos x="32" y="25"/>
                </a:cxn>
                <a:cxn ang="0">
                  <a:pos x="34" y="23"/>
                </a:cxn>
                <a:cxn ang="0">
                  <a:pos x="35" y="21"/>
                </a:cxn>
                <a:cxn ang="0">
                  <a:pos x="37" y="19"/>
                </a:cxn>
                <a:cxn ang="0">
                  <a:pos x="38" y="16"/>
                </a:cxn>
                <a:cxn ang="0">
                  <a:pos x="39" y="14"/>
                </a:cxn>
                <a:cxn ang="0">
                  <a:pos x="40" y="11"/>
                </a:cxn>
                <a:cxn ang="0">
                  <a:pos x="41" y="8"/>
                </a:cxn>
                <a:cxn ang="0">
                  <a:pos x="42" y="6"/>
                </a:cxn>
                <a:cxn ang="0">
                  <a:pos x="46" y="0"/>
                </a:cxn>
              </a:cxnLst>
              <a:rect l="0" t="0" r="r" b="b"/>
              <a:pathLst>
                <a:path w="47" h="40">
                  <a:moveTo>
                    <a:pt x="10" y="10"/>
                  </a:moveTo>
                  <a:lnTo>
                    <a:pt x="2" y="27"/>
                  </a:lnTo>
                  <a:lnTo>
                    <a:pt x="1" y="29"/>
                  </a:lnTo>
                  <a:lnTo>
                    <a:pt x="1" y="30"/>
                  </a:lnTo>
                  <a:lnTo>
                    <a:pt x="0" y="34"/>
                  </a:lnTo>
                  <a:lnTo>
                    <a:pt x="1" y="35"/>
                  </a:lnTo>
                  <a:lnTo>
                    <a:pt x="2" y="36"/>
                  </a:lnTo>
                  <a:lnTo>
                    <a:pt x="5" y="39"/>
                  </a:lnTo>
                  <a:lnTo>
                    <a:pt x="6" y="39"/>
                  </a:lnTo>
                  <a:lnTo>
                    <a:pt x="8" y="38"/>
                  </a:lnTo>
                  <a:lnTo>
                    <a:pt x="10" y="37"/>
                  </a:lnTo>
                  <a:lnTo>
                    <a:pt x="13" y="37"/>
                  </a:lnTo>
                  <a:lnTo>
                    <a:pt x="15" y="36"/>
                  </a:lnTo>
                  <a:lnTo>
                    <a:pt x="17" y="36"/>
                  </a:lnTo>
                  <a:lnTo>
                    <a:pt x="19" y="35"/>
                  </a:lnTo>
                  <a:lnTo>
                    <a:pt x="22" y="34"/>
                  </a:lnTo>
                  <a:lnTo>
                    <a:pt x="25" y="33"/>
                  </a:lnTo>
                  <a:lnTo>
                    <a:pt x="27" y="31"/>
                  </a:lnTo>
                  <a:lnTo>
                    <a:pt x="30" y="28"/>
                  </a:lnTo>
                  <a:lnTo>
                    <a:pt x="32" y="25"/>
                  </a:lnTo>
                  <a:lnTo>
                    <a:pt x="34" y="23"/>
                  </a:lnTo>
                  <a:lnTo>
                    <a:pt x="35" y="21"/>
                  </a:lnTo>
                  <a:lnTo>
                    <a:pt x="37" y="19"/>
                  </a:lnTo>
                  <a:lnTo>
                    <a:pt x="38" y="16"/>
                  </a:lnTo>
                  <a:lnTo>
                    <a:pt x="39" y="14"/>
                  </a:lnTo>
                  <a:lnTo>
                    <a:pt x="40" y="11"/>
                  </a:lnTo>
                  <a:lnTo>
                    <a:pt x="41" y="8"/>
                  </a:lnTo>
                  <a:lnTo>
                    <a:pt x="42" y="6"/>
                  </a:lnTo>
                  <a:lnTo>
                    <a:pt x="4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5" name="SMARTInkAnnotation322"/>
            <p:cNvSpPr>
              <a:spLocks/>
            </p:cNvSpPr>
            <p:nvPr/>
          </p:nvSpPr>
          <p:spPr bwMode="auto">
            <a:xfrm>
              <a:off x="3475" y="2931"/>
              <a:ext cx="72" cy="27"/>
            </a:xfrm>
            <a:custGeom>
              <a:avLst/>
              <a:gdLst/>
              <a:ahLst/>
              <a:cxnLst>
                <a:cxn ang="0">
                  <a:pos x="0" y="0"/>
                </a:cxn>
                <a:cxn ang="0">
                  <a:pos x="21" y="3"/>
                </a:cxn>
                <a:cxn ang="0">
                  <a:pos x="29" y="4"/>
                </a:cxn>
                <a:cxn ang="0">
                  <a:pos x="35" y="6"/>
                </a:cxn>
                <a:cxn ang="0">
                  <a:pos x="40" y="7"/>
                </a:cxn>
                <a:cxn ang="0">
                  <a:pos x="44" y="8"/>
                </a:cxn>
                <a:cxn ang="0">
                  <a:pos x="47" y="9"/>
                </a:cxn>
                <a:cxn ang="0">
                  <a:pos x="50" y="9"/>
                </a:cxn>
                <a:cxn ang="0">
                  <a:pos x="53" y="10"/>
                </a:cxn>
                <a:cxn ang="0">
                  <a:pos x="56" y="11"/>
                </a:cxn>
                <a:cxn ang="0">
                  <a:pos x="59" y="13"/>
                </a:cxn>
                <a:cxn ang="0">
                  <a:pos x="62" y="14"/>
                </a:cxn>
                <a:cxn ang="0">
                  <a:pos x="64" y="16"/>
                </a:cxn>
                <a:cxn ang="0">
                  <a:pos x="66" y="17"/>
                </a:cxn>
                <a:cxn ang="0">
                  <a:pos x="68" y="19"/>
                </a:cxn>
                <a:cxn ang="0">
                  <a:pos x="69" y="21"/>
                </a:cxn>
                <a:cxn ang="0">
                  <a:pos x="71" y="26"/>
                </a:cxn>
              </a:cxnLst>
              <a:rect l="0" t="0" r="r" b="b"/>
              <a:pathLst>
                <a:path w="72" h="27">
                  <a:moveTo>
                    <a:pt x="0" y="0"/>
                  </a:moveTo>
                  <a:lnTo>
                    <a:pt x="21" y="3"/>
                  </a:lnTo>
                  <a:lnTo>
                    <a:pt x="29" y="4"/>
                  </a:lnTo>
                  <a:lnTo>
                    <a:pt x="35" y="6"/>
                  </a:lnTo>
                  <a:lnTo>
                    <a:pt x="40" y="7"/>
                  </a:lnTo>
                  <a:lnTo>
                    <a:pt x="44" y="8"/>
                  </a:lnTo>
                  <a:lnTo>
                    <a:pt x="47" y="9"/>
                  </a:lnTo>
                  <a:lnTo>
                    <a:pt x="50" y="9"/>
                  </a:lnTo>
                  <a:lnTo>
                    <a:pt x="53" y="10"/>
                  </a:lnTo>
                  <a:lnTo>
                    <a:pt x="56" y="11"/>
                  </a:lnTo>
                  <a:lnTo>
                    <a:pt x="59" y="13"/>
                  </a:lnTo>
                  <a:lnTo>
                    <a:pt x="62" y="14"/>
                  </a:lnTo>
                  <a:lnTo>
                    <a:pt x="64" y="16"/>
                  </a:lnTo>
                  <a:lnTo>
                    <a:pt x="66" y="17"/>
                  </a:lnTo>
                  <a:lnTo>
                    <a:pt x="68" y="19"/>
                  </a:lnTo>
                  <a:lnTo>
                    <a:pt x="69" y="21"/>
                  </a:lnTo>
                  <a:lnTo>
                    <a:pt x="71" y="2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7456" name="SMARTInkAnnotation323"/>
            <p:cNvSpPr>
              <a:spLocks/>
            </p:cNvSpPr>
            <p:nvPr/>
          </p:nvSpPr>
          <p:spPr bwMode="auto">
            <a:xfrm>
              <a:off x="3566" y="2997"/>
              <a:ext cx="3" cy="1"/>
            </a:xfrm>
            <a:custGeom>
              <a:avLst/>
              <a:gdLst/>
              <a:ahLst/>
              <a:cxnLst>
                <a:cxn ang="0">
                  <a:pos x="0" y="0"/>
                </a:cxn>
                <a:cxn ang="0">
                  <a:pos x="2" y="0"/>
                </a:cxn>
                <a:cxn ang="0">
                  <a:pos x="0" y="0"/>
                </a:cxn>
              </a:cxnLst>
              <a:rect l="0" t="0" r="r" b="b"/>
              <a:pathLst>
                <a:path w="3" h="1">
                  <a:moveTo>
                    <a:pt x="0" y="0"/>
                  </a:moveTo>
                  <a:lnTo>
                    <a:pt x="2"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grpSp>
    </p:spTree>
  </p:cSld>
  <p:clrMapOvr>
    <a:masterClrMapping/>
  </p:clrMapOvr>
  <p:transition>
    <p:fade/>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p:cNvSpPr>
            <a:spLocks noGrp="1"/>
          </p:cNvSpPr>
          <p:nvPr>
            <p:ph idx="1"/>
          </p:nvPr>
        </p:nvSpPr>
        <p:spPr>
          <a:xfrm>
            <a:off x="457200" y="1524000"/>
            <a:ext cx="8229600" cy="4784725"/>
          </a:xfrm>
        </p:spPr>
        <p:txBody>
          <a:bodyPr>
            <a:normAutofit fontScale="85000" lnSpcReduction="20000"/>
          </a:bodyPr>
          <a:lstStyle/>
          <a:p>
            <a:pPr marL="274320" indent="-274320" fontAlgn="auto">
              <a:spcAft>
                <a:spcPts val="0"/>
              </a:spcAft>
              <a:buFont typeface="Wingdings 2"/>
              <a:buNone/>
              <a:defRPr/>
            </a:pPr>
            <a:endParaRPr lang="en-GB" b="1" dirty="0" smtClean="0"/>
          </a:p>
          <a:p>
            <a:pPr marL="274320" indent="-274320" fontAlgn="auto">
              <a:spcAft>
                <a:spcPts val="0"/>
              </a:spcAft>
              <a:buFont typeface="Wingdings 2"/>
              <a:buNone/>
              <a:defRPr/>
            </a:pPr>
            <a:r>
              <a:rPr lang="en-GB" b="1" dirty="0" smtClean="0"/>
              <a:t>"Many had lost their boots</a:t>
            </a:r>
          </a:p>
          <a:p>
            <a:pPr marL="274320" indent="-274320" fontAlgn="auto">
              <a:spcAft>
                <a:spcPts val="0"/>
              </a:spcAft>
              <a:buFont typeface="Wingdings 2"/>
              <a:buNone/>
              <a:defRPr/>
            </a:pPr>
            <a:r>
              <a:rPr lang="en-GB" b="1" dirty="0" smtClean="0"/>
              <a:t>But limped on, blood-shod. All went lame; all blind;" </a:t>
            </a:r>
            <a:r>
              <a:rPr lang="en-GB" dirty="0" smtClean="0"/>
              <a:t>(5-6)</a:t>
            </a:r>
          </a:p>
          <a:p>
            <a:pPr marL="274320" indent="-274320" fontAlgn="auto">
              <a:spcAft>
                <a:spcPts val="0"/>
              </a:spcAft>
              <a:buFont typeface="Wingdings 2"/>
              <a:buChar char=""/>
              <a:defRPr/>
            </a:pPr>
            <a:r>
              <a:rPr lang="en-GB" dirty="0" smtClean="0"/>
              <a:t>The trench warfare of WWI caused lots of soldiers' legs to rot. Literally. Mired in mud and gore, the soldiers often had to spend hours (if not days) standing in trenches. The detailed description of </a:t>
            </a:r>
            <a:r>
              <a:rPr lang="en-GB" i="1" dirty="0" smtClean="0"/>
              <a:t>how</a:t>
            </a:r>
            <a:r>
              <a:rPr lang="en-GB" dirty="0" smtClean="0"/>
              <a:t> men come to be wounded is followed by sweeping statements about the condition of all soldiers.</a:t>
            </a:r>
          </a:p>
          <a:p>
            <a:pPr marL="274320" indent="-274320" fontAlgn="auto">
              <a:spcAft>
                <a:spcPts val="0"/>
              </a:spcAft>
              <a:buFont typeface="Wingdings 2"/>
              <a:buNone/>
              <a:defRPr/>
            </a:pPr>
            <a:endParaRPr lang="en-GB" dirty="0" smtClean="0"/>
          </a:p>
          <a:p>
            <a:pPr marL="274320" indent="-274320" fontAlgn="auto">
              <a:spcAft>
                <a:spcPts val="0"/>
              </a:spcAft>
              <a:buFont typeface="Wingdings 2"/>
              <a:buNone/>
              <a:defRPr/>
            </a:pPr>
            <a:r>
              <a:rPr lang="en-GB" b="1" dirty="0" smtClean="0"/>
              <a:t>"If in some smothering dreams you too could pace </a:t>
            </a:r>
          </a:p>
          <a:p>
            <a:pPr marL="274320" indent="-274320" fontAlgn="auto">
              <a:spcAft>
                <a:spcPts val="0"/>
              </a:spcAft>
              <a:buFont typeface="Wingdings 2"/>
              <a:buNone/>
              <a:defRPr/>
            </a:pPr>
            <a:r>
              <a:rPr lang="en-GB" b="1" dirty="0" smtClean="0"/>
              <a:t>Behind the wagon that we flung him in,"</a:t>
            </a:r>
            <a:r>
              <a:rPr lang="en-GB" dirty="0" smtClean="0"/>
              <a:t> (17-18)</a:t>
            </a:r>
          </a:p>
          <a:p>
            <a:pPr marL="274320" indent="-274320" fontAlgn="auto">
              <a:spcAft>
                <a:spcPts val="0"/>
              </a:spcAft>
              <a:buFont typeface="Wingdings 2"/>
              <a:buChar char=""/>
              <a:defRPr/>
            </a:pPr>
            <a:r>
              <a:rPr lang="en-GB" dirty="0" err="1" smtClean="0"/>
              <a:t>Owen's</a:t>
            </a:r>
            <a:r>
              <a:rPr lang="en-GB" dirty="0" smtClean="0"/>
              <a:t> phrasing here is intentionally vague: does the experience seem like a "smothering dream" to those who are living it, or would the reader have to enter into a dream-state in order to understand it?</a:t>
            </a:r>
          </a:p>
          <a:p>
            <a:pPr marL="274320" indent="-274320" fontAlgn="auto">
              <a:spcAft>
                <a:spcPts val="0"/>
              </a:spcAft>
              <a:buFont typeface="Wingdings 2"/>
              <a:buNone/>
              <a:defRPr/>
            </a:pPr>
            <a:endParaRPr lang="en-GB" dirty="0" smtClean="0"/>
          </a:p>
          <a:p>
            <a:pPr marL="274320" indent="-274320" fontAlgn="auto">
              <a:spcAft>
                <a:spcPts val="0"/>
              </a:spcAft>
              <a:buFont typeface="Wingdings 2"/>
              <a:buChar char=""/>
              <a:defRPr/>
            </a:pPr>
            <a:endParaRPr lang="en-GB" dirty="0"/>
          </a:p>
        </p:txBody>
      </p:sp>
      <p:sp>
        <p:nvSpPr>
          <p:cNvPr id="3" name="Title 2"/>
          <p:cNvSpPr>
            <a:spLocks noGrp="1"/>
          </p:cNvSpPr>
          <p:nvPr>
            <p:ph type="title"/>
          </p:nvPr>
        </p:nvSpPr>
        <p:spPr/>
        <p:txBody>
          <a:bodyPr/>
          <a:lstStyle/>
          <a:p>
            <a:pPr algn="ctr" fontAlgn="auto">
              <a:spcAft>
                <a:spcPts val="0"/>
              </a:spcAft>
              <a:defRPr/>
            </a:pPr>
            <a:r>
              <a:rPr lang="en-GB" b="1" smtClean="0"/>
              <a:t>Analysis of </a:t>
            </a:r>
            <a:r>
              <a:rPr lang="en-GB" b="1" i="1" smtClean="0"/>
              <a:t>WARFARE</a:t>
            </a:r>
            <a:endParaRPr lang="en-GB" b="1" i="1"/>
          </a:p>
        </p:txBody>
      </p:sp>
      <p:grpSp>
        <p:nvGrpSpPr>
          <p:cNvPr id="18490" name="Group 58"/>
          <p:cNvGrpSpPr>
            <a:grpSpLocks/>
          </p:cNvGrpSpPr>
          <p:nvPr/>
        </p:nvGrpSpPr>
        <p:grpSpPr bwMode="auto">
          <a:xfrm>
            <a:off x="2824163" y="1352550"/>
            <a:ext cx="6619875" cy="3087688"/>
            <a:chOff x="1779" y="852"/>
            <a:chExt cx="4170" cy="1945"/>
          </a:xfrm>
        </p:grpSpPr>
        <p:sp>
          <p:nvSpPr>
            <p:cNvPr id="18436" name="SMARTInkAnnotation225"/>
            <p:cNvSpPr>
              <a:spLocks/>
            </p:cNvSpPr>
            <p:nvPr/>
          </p:nvSpPr>
          <p:spPr bwMode="auto">
            <a:xfrm>
              <a:off x="3856" y="1213"/>
              <a:ext cx="265" cy="204"/>
            </a:xfrm>
            <a:custGeom>
              <a:avLst/>
              <a:gdLst/>
              <a:ahLst/>
              <a:cxnLst>
                <a:cxn ang="0">
                  <a:pos x="0" y="203"/>
                </a:cxn>
                <a:cxn ang="0">
                  <a:pos x="16" y="184"/>
                </a:cxn>
                <a:cxn ang="0">
                  <a:pos x="22" y="177"/>
                </a:cxn>
                <a:cxn ang="0">
                  <a:pos x="34" y="165"/>
                </a:cxn>
                <a:cxn ang="0">
                  <a:pos x="40" y="158"/>
                </a:cxn>
                <a:cxn ang="0">
                  <a:pos x="48" y="152"/>
                </a:cxn>
                <a:cxn ang="0">
                  <a:pos x="55" y="145"/>
                </a:cxn>
                <a:cxn ang="0">
                  <a:pos x="63" y="139"/>
                </a:cxn>
                <a:cxn ang="0">
                  <a:pos x="77" y="125"/>
                </a:cxn>
                <a:cxn ang="0">
                  <a:pos x="84" y="118"/>
                </a:cxn>
                <a:cxn ang="0">
                  <a:pos x="100" y="105"/>
                </a:cxn>
                <a:cxn ang="0">
                  <a:pos x="108" y="99"/>
                </a:cxn>
                <a:cxn ang="0">
                  <a:pos x="117" y="93"/>
                </a:cxn>
                <a:cxn ang="0">
                  <a:pos x="125" y="87"/>
                </a:cxn>
                <a:cxn ang="0">
                  <a:pos x="133" y="81"/>
                </a:cxn>
                <a:cxn ang="0">
                  <a:pos x="140" y="75"/>
                </a:cxn>
                <a:cxn ang="0">
                  <a:pos x="148" y="69"/>
                </a:cxn>
                <a:cxn ang="0">
                  <a:pos x="155" y="63"/>
                </a:cxn>
                <a:cxn ang="0">
                  <a:pos x="163" y="59"/>
                </a:cxn>
                <a:cxn ang="0">
                  <a:pos x="171" y="54"/>
                </a:cxn>
                <a:cxn ang="0">
                  <a:pos x="178" y="50"/>
                </a:cxn>
                <a:cxn ang="0">
                  <a:pos x="185" y="45"/>
                </a:cxn>
                <a:cxn ang="0">
                  <a:pos x="191" y="40"/>
                </a:cxn>
                <a:cxn ang="0">
                  <a:pos x="197" y="36"/>
                </a:cxn>
                <a:cxn ang="0">
                  <a:pos x="203" y="32"/>
                </a:cxn>
                <a:cxn ang="0">
                  <a:pos x="210" y="28"/>
                </a:cxn>
                <a:cxn ang="0">
                  <a:pos x="222" y="21"/>
                </a:cxn>
                <a:cxn ang="0">
                  <a:pos x="227" y="17"/>
                </a:cxn>
                <a:cxn ang="0">
                  <a:pos x="232" y="14"/>
                </a:cxn>
                <a:cxn ang="0">
                  <a:pos x="236" y="12"/>
                </a:cxn>
                <a:cxn ang="0">
                  <a:pos x="244" y="8"/>
                </a:cxn>
                <a:cxn ang="0">
                  <a:pos x="251" y="6"/>
                </a:cxn>
                <a:cxn ang="0">
                  <a:pos x="257" y="4"/>
                </a:cxn>
                <a:cxn ang="0">
                  <a:pos x="264" y="0"/>
                </a:cxn>
              </a:cxnLst>
              <a:rect l="0" t="0" r="r" b="b"/>
              <a:pathLst>
                <a:path w="265" h="204">
                  <a:moveTo>
                    <a:pt x="0" y="203"/>
                  </a:moveTo>
                  <a:lnTo>
                    <a:pt x="16" y="184"/>
                  </a:lnTo>
                  <a:lnTo>
                    <a:pt x="22" y="177"/>
                  </a:lnTo>
                  <a:lnTo>
                    <a:pt x="34" y="165"/>
                  </a:lnTo>
                  <a:lnTo>
                    <a:pt x="40" y="158"/>
                  </a:lnTo>
                  <a:lnTo>
                    <a:pt x="48" y="152"/>
                  </a:lnTo>
                  <a:lnTo>
                    <a:pt x="55" y="145"/>
                  </a:lnTo>
                  <a:lnTo>
                    <a:pt x="63" y="139"/>
                  </a:lnTo>
                  <a:lnTo>
                    <a:pt x="77" y="125"/>
                  </a:lnTo>
                  <a:lnTo>
                    <a:pt x="84" y="118"/>
                  </a:lnTo>
                  <a:lnTo>
                    <a:pt x="100" y="105"/>
                  </a:lnTo>
                  <a:lnTo>
                    <a:pt x="108" y="99"/>
                  </a:lnTo>
                  <a:lnTo>
                    <a:pt x="117" y="93"/>
                  </a:lnTo>
                  <a:lnTo>
                    <a:pt x="125" y="87"/>
                  </a:lnTo>
                  <a:lnTo>
                    <a:pt x="133" y="81"/>
                  </a:lnTo>
                  <a:lnTo>
                    <a:pt x="140" y="75"/>
                  </a:lnTo>
                  <a:lnTo>
                    <a:pt x="148" y="69"/>
                  </a:lnTo>
                  <a:lnTo>
                    <a:pt x="155" y="63"/>
                  </a:lnTo>
                  <a:lnTo>
                    <a:pt x="163" y="59"/>
                  </a:lnTo>
                  <a:lnTo>
                    <a:pt x="171" y="54"/>
                  </a:lnTo>
                  <a:lnTo>
                    <a:pt x="178" y="50"/>
                  </a:lnTo>
                  <a:lnTo>
                    <a:pt x="185" y="45"/>
                  </a:lnTo>
                  <a:lnTo>
                    <a:pt x="191" y="40"/>
                  </a:lnTo>
                  <a:lnTo>
                    <a:pt x="197" y="36"/>
                  </a:lnTo>
                  <a:lnTo>
                    <a:pt x="203" y="32"/>
                  </a:lnTo>
                  <a:lnTo>
                    <a:pt x="210" y="28"/>
                  </a:lnTo>
                  <a:lnTo>
                    <a:pt x="222" y="21"/>
                  </a:lnTo>
                  <a:lnTo>
                    <a:pt x="227" y="17"/>
                  </a:lnTo>
                  <a:lnTo>
                    <a:pt x="232" y="14"/>
                  </a:lnTo>
                  <a:lnTo>
                    <a:pt x="236" y="12"/>
                  </a:lnTo>
                  <a:lnTo>
                    <a:pt x="244" y="8"/>
                  </a:lnTo>
                  <a:lnTo>
                    <a:pt x="251" y="6"/>
                  </a:lnTo>
                  <a:lnTo>
                    <a:pt x="257" y="4"/>
                  </a:lnTo>
                  <a:lnTo>
                    <a:pt x="264"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37" name="SMARTInkAnnotation226"/>
            <p:cNvSpPr>
              <a:spLocks/>
            </p:cNvSpPr>
            <p:nvPr/>
          </p:nvSpPr>
          <p:spPr bwMode="auto">
            <a:xfrm>
              <a:off x="4166" y="1127"/>
              <a:ext cx="87" cy="111"/>
            </a:xfrm>
            <a:custGeom>
              <a:avLst/>
              <a:gdLst/>
              <a:ahLst/>
              <a:cxnLst>
                <a:cxn ang="0">
                  <a:pos x="4" y="0"/>
                </a:cxn>
                <a:cxn ang="0">
                  <a:pos x="4" y="27"/>
                </a:cxn>
                <a:cxn ang="0">
                  <a:pos x="5" y="31"/>
                </a:cxn>
                <a:cxn ang="0">
                  <a:pos x="6" y="34"/>
                </a:cxn>
                <a:cxn ang="0">
                  <a:pos x="11" y="51"/>
                </a:cxn>
                <a:cxn ang="0">
                  <a:pos x="12" y="55"/>
                </a:cxn>
                <a:cxn ang="0">
                  <a:pos x="13" y="59"/>
                </a:cxn>
                <a:cxn ang="0">
                  <a:pos x="14" y="63"/>
                </a:cxn>
                <a:cxn ang="0">
                  <a:pos x="14" y="67"/>
                </a:cxn>
                <a:cxn ang="0">
                  <a:pos x="16" y="70"/>
                </a:cxn>
                <a:cxn ang="0">
                  <a:pos x="17" y="74"/>
                </a:cxn>
                <a:cxn ang="0">
                  <a:pos x="18" y="77"/>
                </a:cxn>
                <a:cxn ang="0">
                  <a:pos x="18" y="81"/>
                </a:cxn>
                <a:cxn ang="0">
                  <a:pos x="19" y="84"/>
                </a:cxn>
                <a:cxn ang="0">
                  <a:pos x="19" y="88"/>
                </a:cxn>
                <a:cxn ang="0">
                  <a:pos x="19" y="91"/>
                </a:cxn>
                <a:cxn ang="0">
                  <a:pos x="19" y="100"/>
                </a:cxn>
                <a:cxn ang="0">
                  <a:pos x="20" y="110"/>
                </a:cxn>
                <a:cxn ang="0">
                  <a:pos x="19" y="110"/>
                </a:cxn>
                <a:cxn ang="0">
                  <a:pos x="17" y="108"/>
                </a:cxn>
                <a:cxn ang="0">
                  <a:pos x="16" y="108"/>
                </a:cxn>
                <a:cxn ang="0">
                  <a:pos x="14" y="107"/>
                </a:cxn>
                <a:cxn ang="0">
                  <a:pos x="13" y="107"/>
                </a:cxn>
                <a:cxn ang="0">
                  <a:pos x="11" y="106"/>
                </a:cxn>
                <a:cxn ang="0">
                  <a:pos x="9" y="104"/>
                </a:cxn>
                <a:cxn ang="0">
                  <a:pos x="8" y="101"/>
                </a:cxn>
                <a:cxn ang="0">
                  <a:pos x="7" y="98"/>
                </a:cxn>
                <a:cxn ang="0">
                  <a:pos x="6" y="95"/>
                </a:cxn>
                <a:cxn ang="0">
                  <a:pos x="5" y="92"/>
                </a:cxn>
                <a:cxn ang="0">
                  <a:pos x="4" y="89"/>
                </a:cxn>
                <a:cxn ang="0">
                  <a:pos x="3" y="86"/>
                </a:cxn>
                <a:cxn ang="0">
                  <a:pos x="2" y="82"/>
                </a:cxn>
                <a:cxn ang="0">
                  <a:pos x="1" y="80"/>
                </a:cxn>
                <a:cxn ang="0">
                  <a:pos x="0" y="77"/>
                </a:cxn>
                <a:cxn ang="0">
                  <a:pos x="0" y="75"/>
                </a:cxn>
                <a:cxn ang="0">
                  <a:pos x="0" y="72"/>
                </a:cxn>
                <a:cxn ang="0">
                  <a:pos x="0" y="70"/>
                </a:cxn>
                <a:cxn ang="0">
                  <a:pos x="0" y="67"/>
                </a:cxn>
                <a:cxn ang="0">
                  <a:pos x="0" y="64"/>
                </a:cxn>
                <a:cxn ang="0">
                  <a:pos x="1" y="62"/>
                </a:cxn>
                <a:cxn ang="0">
                  <a:pos x="2" y="60"/>
                </a:cxn>
                <a:cxn ang="0">
                  <a:pos x="4" y="58"/>
                </a:cxn>
                <a:cxn ang="0">
                  <a:pos x="6" y="57"/>
                </a:cxn>
                <a:cxn ang="0">
                  <a:pos x="9" y="57"/>
                </a:cxn>
                <a:cxn ang="0">
                  <a:pos x="11" y="56"/>
                </a:cxn>
                <a:cxn ang="0">
                  <a:pos x="14" y="54"/>
                </a:cxn>
                <a:cxn ang="0">
                  <a:pos x="16" y="53"/>
                </a:cxn>
                <a:cxn ang="0">
                  <a:pos x="19" y="52"/>
                </a:cxn>
                <a:cxn ang="0">
                  <a:pos x="22" y="52"/>
                </a:cxn>
                <a:cxn ang="0">
                  <a:pos x="26" y="51"/>
                </a:cxn>
                <a:cxn ang="0">
                  <a:pos x="30" y="50"/>
                </a:cxn>
                <a:cxn ang="0">
                  <a:pos x="34" y="49"/>
                </a:cxn>
                <a:cxn ang="0">
                  <a:pos x="38" y="48"/>
                </a:cxn>
                <a:cxn ang="0">
                  <a:pos x="41" y="47"/>
                </a:cxn>
                <a:cxn ang="0">
                  <a:pos x="45" y="46"/>
                </a:cxn>
                <a:cxn ang="0">
                  <a:pos x="48" y="46"/>
                </a:cxn>
                <a:cxn ang="0">
                  <a:pos x="52" y="46"/>
                </a:cxn>
                <a:cxn ang="0">
                  <a:pos x="55" y="46"/>
                </a:cxn>
                <a:cxn ang="0">
                  <a:pos x="62" y="45"/>
                </a:cxn>
                <a:cxn ang="0">
                  <a:pos x="76" y="45"/>
                </a:cxn>
                <a:cxn ang="0">
                  <a:pos x="78" y="45"/>
                </a:cxn>
                <a:cxn ang="0">
                  <a:pos x="80" y="44"/>
                </a:cxn>
                <a:cxn ang="0">
                  <a:pos x="86" y="40"/>
                </a:cxn>
              </a:cxnLst>
              <a:rect l="0" t="0" r="r" b="b"/>
              <a:pathLst>
                <a:path w="87" h="111">
                  <a:moveTo>
                    <a:pt x="4" y="0"/>
                  </a:moveTo>
                  <a:lnTo>
                    <a:pt x="4" y="27"/>
                  </a:lnTo>
                  <a:lnTo>
                    <a:pt x="5" y="31"/>
                  </a:lnTo>
                  <a:lnTo>
                    <a:pt x="6" y="34"/>
                  </a:lnTo>
                  <a:lnTo>
                    <a:pt x="11" y="51"/>
                  </a:lnTo>
                  <a:lnTo>
                    <a:pt x="12" y="55"/>
                  </a:lnTo>
                  <a:lnTo>
                    <a:pt x="13" y="59"/>
                  </a:lnTo>
                  <a:lnTo>
                    <a:pt x="14" y="63"/>
                  </a:lnTo>
                  <a:lnTo>
                    <a:pt x="14" y="67"/>
                  </a:lnTo>
                  <a:lnTo>
                    <a:pt x="16" y="70"/>
                  </a:lnTo>
                  <a:lnTo>
                    <a:pt x="17" y="74"/>
                  </a:lnTo>
                  <a:lnTo>
                    <a:pt x="18" y="77"/>
                  </a:lnTo>
                  <a:lnTo>
                    <a:pt x="18" y="81"/>
                  </a:lnTo>
                  <a:lnTo>
                    <a:pt x="19" y="84"/>
                  </a:lnTo>
                  <a:lnTo>
                    <a:pt x="19" y="88"/>
                  </a:lnTo>
                  <a:lnTo>
                    <a:pt x="19" y="91"/>
                  </a:lnTo>
                  <a:lnTo>
                    <a:pt x="19" y="100"/>
                  </a:lnTo>
                  <a:lnTo>
                    <a:pt x="20" y="110"/>
                  </a:lnTo>
                  <a:lnTo>
                    <a:pt x="19" y="110"/>
                  </a:lnTo>
                  <a:lnTo>
                    <a:pt x="17" y="108"/>
                  </a:lnTo>
                  <a:lnTo>
                    <a:pt x="16" y="108"/>
                  </a:lnTo>
                  <a:lnTo>
                    <a:pt x="14" y="107"/>
                  </a:lnTo>
                  <a:lnTo>
                    <a:pt x="13" y="107"/>
                  </a:lnTo>
                  <a:lnTo>
                    <a:pt x="11" y="106"/>
                  </a:lnTo>
                  <a:lnTo>
                    <a:pt x="9" y="104"/>
                  </a:lnTo>
                  <a:lnTo>
                    <a:pt x="8" y="101"/>
                  </a:lnTo>
                  <a:lnTo>
                    <a:pt x="7" y="98"/>
                  </a:lnTo>
                  <a:lnTo>
                    <a:pt x="6" y="95"/>
                  </a:lnTo>
                  <a:lnTo>
                    <a:pt x="5" y="92"/>
                  </a:lnTo>
                  <a:lnTo>
                    <a:pt x="4" y="89"/>
                  </a:lnTo>
                  <a:lnTo>
                    <a:pt x="3" y="86"/>
                  </a:lnTo>
                  <a:lnTo>
                    <a:pt x="2" y="82"/>
                  </a:lnTo>
                  <a:lnTo>
                    <a:pt x="1" y="80"/>
                  </a:lnTo>
                  <a:lnTo>
                    <a:pt x="0" y="77"/>
                  </a:lnTo>
                  <a:lnTo>
                    <a:pt x="0" y="75"/>
                  </a:lnTo>
                  <a:lnTo>
                    <a:pt x="0" y="72"/>
                  </a:lnTo>
                  <a:lnTo>
                    <a:pt x="0" y="70"/>
                  </a:lnTo>
                  <a:lnTo>
                    <a:pt x="0" y="67"/>
                  </a:lnTo>
                  <a:lnTo>
                    <a:pt x="0" y="64"/>
                  </a:lnTo>
                  <a:lnTo>
                    <a:pt x="1" y="62"/>
                  </a:lnTo>
                  <a:lnTo>
                    <a:pt x="2" y="60"/>
                  </a:lnTo>
                  <a:lnTo>
                    <a:pt x="4" y="58"/>
                  </a:lnTo>
                  <a:lnTo>
                    <a:pt x="6" y="57"/>
                  </a:lnTo>
                  <a:lnTo>
                    <a:pt x="9" y="57"/>
                  </a:lnTo>
                  <a:lnTo>
                    <a:pt x="11" y="56"/>
                  </a:lnTo>
                  <a:lnTo>
                    <a:pt x="14" y="54"/>
                  </a:lnTo>
                  <a:lnTo>
                    <a:pt x="16" y="53"/>
                  </a:lnTo>
                  <a:lnTo>
                    <a:pt x="19" y="52"/>
                  </a:lnTo>
                  <a:lnTo>
                    <a:pt x="22" y="52"/>
                  </a:lnTo>
                  <a:lnTo>
                    <a:pt x="26" y="51"/>
                  </a:lnTo>
                  <a:lnTo>
                    <a:pt x="30" y="50"/>
                  </a:lnTo>
                  <a:lnTo>
                    <a:pt x="34" y="49"/>
                  </a:lnTo>
                  <a:lnTo>
                    <a:pt x="38" y="48"/>
                  </a:lnTo>
                  <a:lnTo>
                    <a:pt x="41" y="47"/>
                  </a:lnTo>
                  <a:lnTo>
                    <a:pt x="45" y="46"/>
                  </a:lnTo>
                  <a:lnTo>
                    <a:pt x="48" y="46"/>
                  </a:lnTo>
                  <a:lnTo>
                    <a:pt x="52" y="46"/>
                  </a:lnTo>
                  <a:lnTo>
                    <a:pt x="55" y="46"/>
                  </a:lnTo>
                  <a:lnTo>
                    <a:pt x="62" y="45"/>
                  </a:lnTo>
                  <a:lnTo>
                    <a:pt x="76" y="45"/>
                  </a:lnTo>
                  <a:lnTo>
                    <a:pt x="78" y="45"/>
                  </a:lnTo>
                  <a:lnTo>
                    <a:pt x="80" y="44"/>
                  </a:lnTo>
                  <a:lnTo>
                    <a:pt x="86" y="4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38" name="SMARTInkAnnotation227"/>
            <p:cNvSpPr>
              <a:spLocks/>
            </p:cNvSpPr>
            <p:nvPr/>
          </p:nvSpPr>
          <p:spPr bwMode="auto">
            <a:xfrm>
              <a:off x="4231" y="1045"/>
              <a:ext cx="42" cy="164"/>
            </a:xfrm>
            <a:custGeom>
              <a:avLst/>
              <a:gdLst/>
              <a:ahLst/>
              <a:cxnLst>
                <a:cxn ang="0">
                  <a:pos x="5" y="5"/>
                </a:cxn>
                <a:cxn ang="0">
                  <a:pos x="5" y="3"/>
                </a:cxn>
                <a:cxn ang="0">
                  <a:pos x="5" y="2"/>
                </a:cxn>
                <a:cxn ang="0">
                  <a:pos x="4" y="1"/>
                </a:cxn>
                <a:cxn ang="0">
                  <a:pos x="1" y="0"/>
                </a:cxn>
                <a:cxn ang="0">
                  <a:pos x="1" y="1"/>
                </a:cxn>
                <a:cxn ang="0">
                  <a:pos x="0" y="3"/>
                </a:cxn>
                <a:cxn ang="0">
                  <a:pos x="1" y="5"/>
                </a:cxn>
                <a:cxn ang="0">
                  <a:pos x="2" y="7"/>
                </a:cxn>
                <a:cxn ang="0">
                  <a:pos x="3" y="10"/>
                </a:cxn>
                <a:cxn ang="0">
                  <a:pos x="4" y="13"/>
                </a:cxn>
                <a:cxn ang="0">
                  <a:pos x="4" y="18"/>
                </a:cxn>
                <a:cxn ang="0">
                  <a:pos x="5" y="22"/>
                </a:cxn>
                <a:cxn ang="0">
                  <a:pos x="5" y="27"/>
                </a:cxn>
                <a:cxn ang="0">
                  <a:pos x="5" y="36"/>
                </a:cxn>
                <a:cxn ang="0">
                  <a:pos x="5" y="51"/>
                </a:cxn>
                <a:cxn ang="0">
                  <a:pos x="6" y="57"/>
                </a:cxn>
                <a:cxn ang="0">
                  <a:pos x="7" y="63"/>
                </a:cxn>
                <a:cxn ang="0">
                  <a:pos x="8" y="69"/>
                </a:cxn>
                <a:cxn ang="0">
                  <a:pos x="9" y="75"/>
                </a:cxn>
                <a:cxn ang="0">
                  <a:pos x="9" y="80"/>
                </a:cxn>
                <a:cxn ang="0">
                  <a:pos x="10" y="86"/>
                </a:cxn>
                <a:cxn ang="0">
                  <a:pos x="11" y="91"/>
                </a:cxn>
                <a:cxn ang="0">
                  <a:pos x="12" y="96"/>
                </a:cxn>
                <a:cxn ang="0">
                  <a:pos x="13" y="102"/>
                </a:cxn>
                <a:cxn ang="0">
                  <a:pos x="14" y="106"/>
                </a:cxn>
                <a:cxn ang="0">
                  <a:pos x="14" y="110"/>
                </a:cxn>
                <a:cxn ang="0">
                  <a:pos x="15" y="114"/>
                </a:cxn>
                <a:cxn ang="0">
                  <a:pos x="16" y="119"/>
                </a:cxn>
                <a:cxn ang="0">
                  <a:pos x="17" y="123"/>
                </a:cxn>
                <a:cxn ang="0">
                  <a:pos x="18" y="128"/>
                </a:cxn>
                <a:cxn ang="0">
                  <a:pos x="19" y="132"/>
                </a:cxn>
                <a:cxn ang="0">
                  <a:pos x="21" y="136"/>
                </a:cxn>
                <a:cxn ang="0">
                  <a:pos x="23" y="140"/>
                </a:cxn>
                <a:cxn ang="0">
                  <a:pos x="24" y="143"/>
                </a:cxn>
                <a:cxn ang="0">
                  <a:pos x="26" y="146"/>
                </a:cxn>
                <a:cxn ang="0">
                  <a:pos x="27" y="148"/>
                </a:cxn>
                <a:cxn ang="0">
                  <a:pos x="29" y="150"/>
                </a:cxn>
                <a:cxn ang="0">
                  <a:pos x="31" y="152"/>
                </a:cxn>
                <a:cxn ang="0">
                  <a:pos x="32" y="154"/>
                </a:cxn>
                <a:cxn ang="0">
                  <a:pos x="36" y="158"/>
                </a:cxn>
                <a:cxn ang="0">
                  <a:pos x="41" y="163"/>
                </a:cxn>
              </a:cxnLst>
              <a:rect l="0" t="0" r="r" b="b"/>
              <a:pathLst>
                <a:path w="42" h="164">
                  <a:moveTo>
                    <a:pt x="5" y="5"/>
                  </a:moveTo>
                  <a:lnTo>
                    <a:pt x="5" y="3"/>
                  </a:lnTo>
                  <a:lnTo>
                    <a:pt x="5" y="2"/>
                  </a:lnTo>
                  <a:lnTo>
                    <a:pt x="4" y="1"/>
                  </a:lnTo>
                  <a:lnTo>
                    <a:pt x="1" y="0"/>
                  </a:lnTo>
                  <a:lnTo>
                    <a:pt x="1" y="1"/>
                  </a:lnTo>
                  <a:lnTo>
                    <a:pt x="0" y="3"/>
                  </a:lnTo>
                  <a:lnTo>
                    <a:pt x="1" y="5"/>
                  </a:lnTo>
                  <a:lnTo>
                    <a:pt x="2" y="7"/>
                  </a:lnTo>
                  <a:lnTo>
                    <a:pt x="3" y="10"/>
                  </a:lnTo>
                  <a:lnTo>
                    <a:pt x="4" y="13"/>
                  </a:lnTo>
                  <a:lnTo>
                    <a:pt x="4" y="18"/>
                  </a:lnTo>
                  <a:lnTo>
                    <a:pt x="5" y="22"/>
                  </a:lnTo>
                  <a:lnTo>
                    <a:pt x="5" y="27"/>
                  </a:lnTo>
                  <a:lnTo>
                    <a:pt x="5" y="36"/>
                  </a:lnTo>
                  <a:lnTo>
                    <a:pt x="5" y="51"/>
                  </a:lnTo>
                  <a:lnTo>
                    <a:pt x="6" y="57"/>
                  </a:lnTo>
                  <a:lnTo>
                    <a:pt x="7" y="63"/>
                  </a:lnTo>
                  <a:lnTo>
                    <a:pt x="8" y="69"/>
                  </a:lnTo>
                  <a:lnTo>
                    <a:pt x="9" y="75"/>
                  </a:lnTo>
                  <a:lnTo>
                    <a:pt x="9" y="80"/>
                  </a:lnTo>
                  <a:lnTo>
                    <a:pt x="10" y="86"/>
                  </a:lnTo>
                  <a:lnTo>
                    <a:pt x="11" y="91"/>
                  </a:lnTo>
                  <a:lnTo>
                    <a:pt x="12" y="96"/>
                  </a:lnTo>
                  <a:lnTo>
                    <a:pt x="13" y="102"/>
                  </a:lnTo>
                  <a:lnTo>
                    <a:pt x="14" y="106"/>
                  </a:lnTo>
                  <a:lnTo>
                    <a:pt x="14" y="110"/>
                  </a:lnTo>
                  <a:lnTo>
                    <a:pt x="15" y="114"/>
                  </a:lnTo>
                  <a:lnTo>
                    <a:pt x="16" y="119"/>
                  </a:lnTo>
                  <a:lnTo>
                    <a:pt x="17" y="123"/>
                  </a:lnTo>
                  <a:lnTo>
                    <a:pt x="18" y="128"/>
                  </a:lnTo>
                  <a:lnTo>
                    <a:pt x="19" y="132"/>
                  </a:lnTo>
                  <a:lnTo>
                    <a:pt x="21" y="136"/>
                  </a:lnTo>
                  <a:lnTo>
                    <a:pt x="23" y="140"/>
                  </a:lnTo>
                  <a:lnTo>
                    <a:pt x="24" y="143"/>
                  </a:lnTo>
                  <a:lnTo>
                    <a:pt x="26" y="146"/>
                  </a:lnTo>
                  <a:lnTo>
                    <a:pt x="27" y="148"/>
                  </a:lnTo>
                  <a:lnTo>
                    <a:pt x="29" y="150"/>
                  </a:lnTo>
                  <a:lnTo>
                    <a:pt x="31" y="152"/>
                  </a:lnTo>
                  <a:lnTo>
                    <a:pt x="32" y="154"/>
                  </a:lnTo>
                  <a:lnTo>
                    <a:pt x="36" y="158"/>
                  </a:lnTo>
                  <a:lnTo>
                    <a:pt x="41" y="16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39" name="SMARTInkAnnotation228"/>
            <p:cNvSpPr>
              <a:spLocks/>
            </p:cNvSpPr>
            <p:nvPr/>
          </p:nvSpPr>
          <p:spPr bwMode="auto">
            <a:xfrm>
              <a:off x="4292" y="1117"/>
              <a:ext cx="103" cy="188"/>
            </a:xfrm>
            <a:custGeom>
              <a:avLst/>
              <a:gdLst/>
              <a:ahLst/>
              <a:cxnLst>
                <a:cxn ang="0">
                  <a:pos x="0" y="0"/>
                </a:cxn>
                <a:cxn ang="0">
                  <a:pos x="1" y="37"/>
                </a:cxn>
                <a:cxn ang="0">
                  <a:pos x="3" y="46"/>
                </a:cxn>
                <a:cxn ang="0">
                  <a:pos x="5" y="55"/>
                </a:cxn>
                <a:cxn ang="0">
                  <a:pos x="10" y="69"/>
                </a:cxn>
                <a:cxn ang="0">
                  <a:pos x="13" y="73"/>
                </a:cxn>
                <a:cxn ang="0">
                  <a:pos x="16" y="73"/>
                </a:cxn>
                <a:cxn ang="0">
                  <a:pos x="19" y="72"/>
                </a:cxn>
                <a:cxn ang="0">
                  <a:pos x="22" y="71"/>
                </a:cxn>
                <a:cxn ang="0">
                  <a:pos x="26" y="69"/>
                </a:cxn>
                <a:cxn ang="0">
                  <a:pos x="29" y="66"/>
                </a:cxn>
                <a:cxn ang="0">
                  <a:pos x="32" y="61"/>
                </a:cxn>
                <a:cxn ang="0">
                  <a:pos x="37" y="51"/>
                </a:cxn>
                <a:cxn ang="0">
                  <a:pos x="41" y="42"/>
                </a:cxn>
                <a:cxn ang="0">
                  <a:pos x="44" y="33"/>
                </a:cxn>
                <a:cxn ang="0">
                  <a:pos x="45" y="26"/>
                </a:cxn>
                <a:cxn ang="0">
                  <a:pos x="46" y="20"/>
                </a:cxn>
                <a:cxn ang="0">
                  <a:pos x="46" y="14"/>
                </a:cxn>
                <a:cxn ang="0">
                  <a:pos x="49" y="11"/>
                </a:cxn>
                <a:cxn ang="0">
                  <a:pos x="51" y="5"/>
                </a:cxn>
                <a:cxn ang="0">
                  <a:pos x="54" y="7"/>
                </a:cxn>
                <a:cxn ang="0">
                  <a:pos x="55" y="12"/>
                </a:cxn>
                <a:cxn ang="0">
                  <a:pos x="56" y="22"/>
                </a:cxn>
                <a:cxn ang="0">
                  <a:pos x="57" y="32"/>
                </a:cxn>
                <a:cxn ang="0">
                  <a:pos x="59" y="41"/>
                </a:cxn>
                <a:cxn ang="0">
                  <a:pos x="60" y="52"/>
                </a:cxn>
                <a:cxn ang="0">
                  <a:pos x="61" y="64"/>
                </a:cxn>
                <a:cxn ang="0">
                  <a:pos x="64" y="75"/>
                </a:cxn>
                <a:cxn ang="0">
                  <a:pos x="65" y="87"/>
                </a:cxn>
                <a:cxn ang="0">
                  <a:pos x="66" y="99"/>
                </a:cxn>
                <a:cxn ang="0">
                  <a:pos x="73" y="129"/>
                </a:cxn>
                <a:cxn ang="0">
                  <a:pos x="76" y="139"/>
                </a:cxn>
                <a:cxn ang="0">
                  <a:pos x="81" y="153"/>
                </a:cxn>
                <a:cxn ang="0">
                  <a:pos x="85" y="161"/>
                </a:cxn>
                <a:cxn ang="0">
                  <a:pos x="88" y="167"/>
                </a:cxn>
                <a:cxn ang="0">
                  <a:pos x="92" y="173"/>
                </a:cxn>
                <a:cxn ang="0">
                  <a:pos x="96" y="183"/>
                </a:cxn>
                <a:cxn ang="0">
                  <a:pos x="98" y="186"/>
                </a:cxn>
              </a:cxnLst>
              <a:rect l="0" t="0" r="r" b="b"/>
              <a:pathLst>
                <a:path w="103" h="188">
                  <a:moveTo>
                    <a:pt x="0" y="10"/>
                  </a:moveTo>
                  <a:lnTo>
                    <a:pt x="0" y="0"/>
                  </a:lnTo>
                  <a:lnTo>
                    <a:pt x="0" y="33"/>
                  </a:lnTo>
                  <a:lnTo>
                    <a:pt x="1" y="37"/>
                  </a:lnTo>
                  <a:lnTo>
                    <a:pt x="2" y="42"/>
                  </a:lnTo>
                  <a:lnTo>
                    <a:pt x="3" y="46"/>
                  </a:lnTo>
                  <a:lnTo>
                    <a:pt x="4" y="50"/>
                  </a:lnTo>
                  <a:lnTo>
                    <a:pt x="5" y="55"/>
                  </a:lnTo>
                  <a:lnTo>
                    <a:pt x="6" y="61"/>
                  </a:lnTo>
                  <a:lnTo>
                    <a:pt x="10" y="69"/>
                  </a:lnTo>
                  <a:lnTo>
                    <a:pt x="12" y="71"/>
                  </a:lnTo>
                  <a:lnTo>
                    <a:pt x="13" y="73"/>
                  </a:lnTo>
                  <a:lnTo>
                    <a:pt x="14" y="73"/>
                  </a:lnTo>
                  <a:lnTo>
                    <a:pt x="16" y="73"/>
                  </a:lnTo>
                  <a:lnTo>
                    <a:pt x="17" y="72"/>
                  </a:lnTo>
                  <a:lnTo>
                    <a:pt x="19" y="72"/>
                  </a:lnTo>
                  <a:lnTo>
                    <a:pt x="21" y="71"/>
                  </a:lnTo>
                  <a:lnTo>
                    <a:pt x="22" y="71"/>
                  </a:lnTo>
                  <a:lnTo>
                    <a:pt x="24" y="70"/>
                  </a:lnTo>
                  <a:lnTo>
                    <a:pt x="26" y="69"/>
                  </a:lnTo>
                  <a:lnTo>
                    <a:pt x="27" y="68"/>
                  </a:lnTo>
                  <a:lnTo>
                    <a:pt x="29" y="66"/>
                  </a:lnTo>
                  <a:lnTo>
                    <a:pt x="31" y="64"/>
                  </a:lnTo>
                  <a:lnTo>
                    <a:pt x="32" y="61"/>
                  </a:lnTo>
                  <a:lnTo>
                    <a:pt x="34" y="58"/>
                  </a:lnTo>
                  <a:lnTo>
                    <a:pt x="37" y="51"/>
                  </a:lnTo>
                  <a:lnTo>
                    <a:pt x="39" y="46"/>
                  </a:lnTo>
                  <a:lnTo>
                    <a:pt x="41" y="42"/>
                  </a:lnTo>
                  <a:lnTo>
                    <a:pt x="43" y="36"/>
                  </a:lnTo>
                  <a:lnTo>
                    <a:pt x="44" y="33"/>
                  </a:lnTo>
                  <a:lnTo>
                    <a:pt x="45" y="30"/>
                  </a:lnTo>
                  <a:lnTo>
                    <a:pt x="45" y="26"/>
                  </a:lnTo>
                  <a:lnTo>
                    <a:pt x="45" y="23"/>
                  </a:lnTo>
                  <a:lnTo>
                    <a:pt x="46" y="20"/>
                  </a:lnTo>
                  <a:lnTo>
                    <a:pt x="46" y="16"/>
                  </a:lnTo>
                  <a:lnTo>
                    <a:pt x="46" y="14"/>
                  </a:lnTo>
                  <a:lnTo>
                    <a:pt x="47" y="12"/>
                  </a:lnTo>
                  <a:lnTo>
                    <a:pt x="49" y="11"/>
                  </a:lnTo>
                  <a:lnTo>
                    <a:pt x="49" y="10"/>
                  </a:lnTo>
                  <a:lnTo>
                    <a:pt x="51" y="5"/>
                  </a:lnTo>
                  <a:lnTo>
                    <a:pt x="51" y="6"/>
                  </a:lnTo>
                  <a:lnTo>
                    <a:pt x="54" y="7"/>
                  </a:lnTo>
                  <a:lnTo>
                    <a:pt x="54" y="9"/>
                  </a:lnTo>
                  <a:lnTo>
                    <a:pt x="55" y="12"/>
                  </a:lnTo>
                  <a:lnTo>
                    <a:pt x="56" y="16"/>
                  </a:lnTo>
                  <a:lnTo>
                    <a:pt x="56" y="22"/>
                  </a:lnTo>
                  <a:lnTo>
                    <a:pt x="56" y="28"/>
                  </a:lnTo>
                  <a:lnTo>
                    <a:pt x="57" y="32"/>
                  </a:lnTo>
                  <a:lnTo>
                    <a:pt x="58" y="37"/>
                  </a:lnTo>
                  <a:lnTo>
                    <a:pt x="59" y="41"/>
                  </a:lnTo>
                  <a:lnTo>
                    <a:pt x="60" y="46"/>
                  </a:lnTo>
                  <a:lnTo>
                    <a:pt x="60" y="52"/>
                  </a:lnTo>
                  <a:lnTo>
                    <a:pt x="60" y="58"/>
                  </a:lnTo>
                  <a:lnTo>
                    <a:pt x="61" y="64"/>
                  </a:lnTo>
                  <a:lnTo>
                    <a:pt x="62" y="70"/>
                  </a:lnTo>
                  <a:lnTo>
                    <a:pt x="64" y="75"/>
                  </a:lnTo>
                  <a:lnTo>
                    <a:pt x="65" y="81"/>
                  </a:lnTo>
                  <a:lnTo>
                    <a:pt x="65" y="87"/>
                  </a:lnTo>
                  <a:lnTo>
                    <a:pt x="65" y="93"/>
                  </a:lnTo>
                  <a:lnTo>
                    <a:pt x="66" y="99"/>
                  </a:lnTo>
                  <a:lnTo>
                    <a:pt x="67" y="105"/>
                  </a:lnTo>
                  <a:lnTo>
                    <a:pt x="73" y="129"/>
                  </a:lnTo>
                  <a:lnTo>
                    <a:pt x="75" y="134"/>
                  </a:lnTo>
                  <a:lnTo>
                    <a:pt x="76" y="139"/>
                  </a:lnTo>
                  <a:lnTo>
                    <a:pt x="78" y="143"/>
                  </a:lnTo>
                  <a:lnTo>
                    <a:pt x="81" y="153"/>
                  </a:lnTo>
                  <a:lnTo>
                    <a:pt x="83" y="157"/>
                  </a:lnTo>
                  <a:lnTo>
                    <a:pt x="85" y="161"/>
                  </a:lnTo>
                  <a:lnTo>
                    <a:pt x="87" y="164"/>
                  </a:lnTo>
                  <a:lnTo>
                    <a:pt x="88" y="167"/>
                  </a:lnTo>
                  <a:lnTo>
                    <a:pt x="90" y="170"/>
                  </a:lnTo>
                  <a:lnTo>
                    <a:pt x="92" y="173"/>
                  </a:lnTo>
                  <a:lnTo>
                    <a:pt x="94" y="179"/>
                  </a:lnTo>
                  <a:lnTo>
                    <a:pt x="96" y="183"/>
                  </a:lnTo>
                  <a:lnTo>
                    <a:pt x="97" y="185"/>
                  </a:lnTo>
                  <a:lnTo>
                    <a:pt x="98" y="186"/>
                  </a:lnTo>
                  <a:lnTo>
                    <a:pt x="102" y="18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0" name="SMARTInkAnnotation229"/>
            <p:cNvSpPr>
              <a:spLocks/>
            </p:cNvSpPr>
            <p:nvPr/>
          </p:nvSpPr>
          <p:spPr bwMode="auto">
            <a:xfrm>
              <a:off x="4409" y="1071"/>
              <a:ext cx="67" cy="163"/>
            </a:xfrm>
            <a:custGeom>
              <a:avLst/>
              <a:gdLst/>
              <a:ahLst/>
              <a:cxnLst>
                <a:cxn ang="0">
                  <a:pos x="10" y="74"/>
                </a:cxn>
                <a:cxn ang="0">
                  <a:pos x="12" y="82"/>
                </a:cxn>
                <a:cxn ang="0">
                  <a:pos x="14" y="92"/>
                </a:cxn>
                <a:cxn ang="0">
                  <a:pos x="18" y="107"/>
                </a:cxn>
                <a:cxn ang="0">
                  <a:pos x="19" y="117"/>
                </a:cxn>
                <a:cxn ang="0">
                  <a:pos x="20" y="132"/>
                </a:cxn>
                <a:cxn ang="0">
                  <a:pos x="22" y="140"/>
                </a:cxn>
                <a:cxn ang="0">
                  <a:pos x="24" y="147"/>
                </a:cxn>
                <a:cxn ang="0">
                  <a:pos x="25" y="157"/>
                </a:cxn>
                <a:cxn ang="0">
                  <a:pos x="25" y="155"/>
                </a:cxn>
                <a:cxn ang="0">
                  <a:pos x="23" y="148"/>
                </a:cxn>
                <a:cxn ang="0">
                  <a:pos x="18" y="138"/>
                </a:cxn>
                <a:cxn ang="0">
                  <a:pos x="15" y="130"/>
                </a:cxn>
                <a:cxn ang="0">
                  <a:pos x="12" y="120"/>
                </a:cxn>
                <a:cxn ang="0">
                  <a:pos x="3" y="92"/>
                </a:cxn>
                <a:cxn ang="0">
                  <a:pos x="2" y="81"/>
                </a:cxn>
                <a:cxn ang="0">
                  <a:pos x="1" y="71"/>
                </a:cxn>
                <a:cxn ang="0">
                  <a:pos x="0" y="52"/>
                </a:cxn>
                <a:cxn ang="0">
                  <a:pos x="1" y="44"/>
                </a:cxn>
                <a:cxn ang="0">
                  <a:pos x="3" y="34"/>
                </a:cxn>
                <a:cxn ang="0">
                  <a:pos x="4" y="26"/>
                </a:cxn>
                <a:cxn ang="0">
                  <a:pos x="5" y="19"/>
                </a:cxn>
                <a:cxn ang="0">
                  <a:pos x="8" y="14"/>
                </a:cxn>
                <a:cxn ang="0">
                  <a:pos x="11" y="10"/>
                </a:cxn>
                <a:cxn ang="0">
                  <a:pos x="14" y="7"/>
                </a:cxn>
                <a:cxn ang="0">
                  <a:pos x="19" y="2"/>
                </a:cxn>
                <a:cxn ang="0">
                  <a:pos x="22" y="1"/>
                </a:cxn>
                <a:cxn ang="0">
                  <a:pos x="25" y="0"/>
                </a:cxn>
                <a:cxn ang="0">
                  <a:pos x="29" y="0"/>
                </a:cxn>
                <a:cxn ang="0">
                  <a:pos x="37" y="0"/>
                </a:cxn>
                <a:cxn ang="0">
                  <a:pos x="42" y="2"/>
                </a:cxn>
                <a:cxn ang="0">
                  <a:pos x="45" y="5"/>
                </a:cxn>
                <a:cxn ang="0">
                  <a:pos x="49" y="8"/>
                </a:cxn>
                <a:cxn ang="0">
                  <a:pos x="58" y="17"/>
                </a:cxn>
                <a:cxn ang="0">
                  <a:pos x="61" y="21"/>
                </a:cxn>
                <a:cxn ang="0">
                  <a:pos x="65" y="29"/>
                </a:cxn>
                <a:cxn ang="0">
                  <a:pos x="66" y="36"/>
                </a:cxn>
                <a:cxn ang="0">
                  <a:pos x="66" y="46"/>
                </a:cxn>
                <a:cxn ang="0">
                  <a:pos x="65" y="52"/>
                </a:cxn>
                <a:cxn ang="0">
                  <a:pos x="63" y="59"/>
                </a:cxn>
                <a:cxn ang="0">
                  <a:pos x="60" y="64"/>
                </a:cxn>
                <a:cxn ang="0">
                  <a:pos x="57" y="70"/>
                </a:cxn>
                <a:cxn ang="0">
                  <a:pos x="55" y="76"/>
                </a:cxn>
              </a:cxnLst>
              <a:rect l="0" t="0" r="r" b="b"/>
              <a:pathLst>
                <a:path w="67" h="163">
                  <a:moveTo>
                    <a:pt x="10" y="45"/>
                  </a:moveTo>
                  <a:lnTo>
                    <a:pt x="10" y="74"/>
                  </a:lnTo>
                  <a:lnTo>
                    <a:pt x="11" y="78"/>
                  </a:lnTo>
                  <a:lnTo>
                    <a:pt x="12" y="82"/>
                  </a:lnTo>
                  <a:lnTo>
                    <a:pt x="13" y="87"/>
                  </a:lnTo>
                  <a:lnTo>
                    <a:pt x="14" y="92"/>
                  </a:lnTo>
                  <a:lnTo>
                    <a:pt x="17" y="102"/>
                  </a:lnTo>
                  <a:lnTo>
                    <a:pt x="18" y="107"/>
                  </a:lnTo>
                  <a:lnTo>
                    <a:pt x="19" y="112"/>
                  </a:lnTo>
                  <a:lnTo>
                    <a:pt x="19" y="117"/>
                  </a:lnTo>
                  <a:lnTo>
                    <a:pt x="20" y="122"/>
                  </a:lnTo>
                  <a:lnTo>
                    <a:pt x="20" y="132"/>
                  </a:lnTo>
                  <a:lnTo>
                    <a:pt x="21" y="136"/>
                  </a:lnTo>
                  <a:lnTo>
                    <a:pt x="22" y="140"/>
                  </a:lnTo>
                  <a:lnTo>
                    <a:pt x="23" y="144"/>
                  </a:lnTo>
                  <a:lnTo>
                    <a:pt x="24" y="147"/>
                  </a:lnTo>
                  <a:lnTo>
                    <a:pt x="25" y="152"/>
                  </a:lnTo>
                  <a:lnTo>
                    <a:pt x="25" y="157"/>
                  </a:lnTo>
                  <a:lnTo>
                    <a:pt x="25" y="162"/>
                  </a:lnTo>
                  <a:lnTo>
                    <a:pt x="25" y="155"/>
                  </a:lnTo>
                  <a:lnTo>
                    <a:pt x="24" y="150"/>
                  </a:lnTo>
                  <a:lnTo>
                    <a:pt x="23" y="148"/>
                  </a:lnTo>
                  <a:lnTo>
                    <a:pt x="21" y="145"/>
                  </a:lnTo>
                  <a:lnTo>
                    <a:pt x="18" y="138"/>
                  </a:lnTo>
                  <a:lnTo>
                    <a:pt x="17" y="134"/>
                  </a:lnTo>
                  <a:lnTo>
                    <a:pt x="15" y="130"/>
                  </a:lnTo>
                  <a:lnTo>
                    <a:pt x="13" y="126"/>
                  </a:lnTo>
                  <a:lnTo>
                    <a:pt x="12" y="120"/>
                  </a:lnTo>
                  <a:lnTo>
                    <a:pt x="5" y="97"/>
                  </a:lnTo>
                  <a:lnTo>
                    <a:pt x="3" y="92"/>
                  </a:lnTo>
                  <a:lnTo>
                    <a:pt x="2" y="86"/>
                  </a:lnTo>
                  <a:lnTo>
                    <a:pt x="2" y="81"/>
                  </a:lnTo>
                  <a:lnTo>
                    <a:pt x="1" y="76"/>
                  </a:lnTo>
                  <a:lnTo>
                    <a:pt x="1" y="71"/>
                  </a:lnTo>
                  <a:lnTo>
                    <a:pt x="0" y="66"/>
                  </a:lnTo>
                  <a:lnTo>
                    <a:pt x="0" y="52"/>
                  </a:lnTo>
                  <a:lnTo>
                    <a:pt x="0" y="48"/>
                  </a:lnTo>
                  <a:lnTo>
                    <a:pt x="1" y="44"/>
                  </a:lnTo>
                  <a:lnTo>
                    <a:pt x="2" y="39"/>
                  </a:lnTo>
                  <a:lnTo>
                    <a:pt x="3" y="34"/>
                  </a:lnTo>
                  <a:lnTo>
                    <a:pt x="4" y="30"/>
                  </a:lnTo>
                  <a:lnTo>
                    <a:pt x="4" y="26"/>
                  </a:lnTo>
                  <a:lnTo>
                    <a:pt x="4" y="22"/>
                  </a:lnTo>
                  <a:lnTo>
                    <a:pt x="5" y="19"/>
                  </a:lnTo>
                  <a:lnTo>
                    <a:pt x="6" y="17"/>
                  </a:lnTo>
                  <a:lnTo>
                    <a:pt x="8" y="14"/>
                  </a:lnTo>
                  <a:lnTo>
                    <a:pt x="9" y="12"/>
                  </a:lnTo>
                  <a:lnTo>
                    <a:pt x="11" y="10"/>
                  </a:lnTo>
                  <a:lnTo>
                    <a:pt x="12" y="8"/>
                  </a:lnTo>
                  <a:lnTo>
                    <a:pt x="14" y="7"/>
                  </a:lnTo>
                  <a:lnTo>
                    <a:pt x="17" y="3"/>
                  </a:lnTo>
                  <a:lnTo>
                    <a:pt x="19" y="2"/>
                  </a:lnTo>
                  <a:lnTo>
                    <a:pt x="20" y="1"/>
                  </a:lnTo>
                  <a:lnTo>
                    <a:pt x="22" y="1"/>
                  </a:lnTo>
                  <a:lnTo>
                    <a:pt x="24" y="0"/>
                  </a:lnTo>
                  <a:lnTo>
                    <a:pt x="25" y="0"/>
                  </a:lnTo>
                  <a:lnTo>
                    <a:pt x="27" y="0"/>
                  </a:lnTo>
                  <a:lnTo>
                    <a:pt x="29" y="0"/>
                  </a:lnTo>
                  <a:lnTo>
                    <a:pt x="35" y="0"/>
                  </a:lnTo>
                  <a:lnTo>
                    <a:pt x="37" y="0"/>
                  </a:lnTo>
                  <a:lnTo>
                    <a:pt x="40" y="1"/>
                  </a:lnTo>
                  <a:lnTo>
                    <a:pt x="42" y="2"/>
                  </a:lnTo>
                  <a:lnTo>
                    <a:pt x="44" y="4"/>
                  </a:lnTo>
                  <a:lnTo>
                    <a:pt x="45" y="5"/>
                  </a:lnTo>
                  <a:lnTo>
                    <a:pt x="47" y="7"/>
                  </a:lnTo>
                  <a:lnTo>
                    <a:pt x="49" y="8"/>
                  </a:lnTo>
                  <a:lnTo>
                    <a:pt x="52" y="12"/>
                  </a:lnTo>
                  <a:lnTo>
                    <a:pt x="58" y="17"/>
                  </a:lnTo>
                  <a:lnTo>
                    <a:pt x="59" y="19"/>
                  </a:lnTo>
                  <a:lnTo>
                    <a:pt x="61" y="21"/>
                  </a:lnTo>
                  <a:lnTo>
                    <a:pt x="63" y="24"/>
                  </a:lnTo>
                  <a:lnTo>
                    <a:pt x="65" y="29"/>
                  </a:lnTo>
                  <a:lnTo>
                    <a:pt x="65" y="34"/>
                  </a:lnTo>
                  <a:lnTo>
                    <a:pt x="66" y="36"/>
                  </a:lnTo>
                  <a:lnTo>
                    <a:pt x="66" y="39"/>
                  </a:lnTo>
                  <a:lnTo>
                    <a:pt x="66" y="46"/>
                  </a:lnTo>
                  <a:lnTo>
                    <a:pt x="66" y="49"/>
                  </a:lnTo>
                  <a:lnTo>
                    <a:pt x="65" y="52"/>
                  </a:lnTo>
                  <a:lnTo>
                    <a:pt x="64" y="56"/>
                  </a:lnTo>
                  <a:lnTo>
                    <a:pt x="63" y="59"/>
                  </a:lnTo>
                  <a:lnTo>
                    <a:pt x="62" y="62"/>
                  </a:lnTo>
                  <a:lnTo>
                    <a:pt x="60" y="64"/>
                  </a:lnTo>
                  <a:lnTo>
                    <a:pt x="59" y="66"/>
                  </a:lnTo>
                  <a:lnTo>
                    <a:pt x="57" y="70"/>
                  </a:lnTo>
                  <a:lnTo>
                    <a:pt x="57" y="72"/>
                  </a:lnTo>
                  <a:lnTo>
                    <a:pt x="55" y="76"/>
                  </a:lnTo>
                  <a:lnTo>
                    <a:pt x="51" y="8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1" name="SMARTInkAnnotation230"/>
            <p:cNvSpPr>
              <a:spLocks/>
            </p:cNvSpPr>
            <p:nvPr/>
          </p:nvSpPr>
          <p:spPr bwMode="auto">
            <a:xfrm>
              <a:off x="4460" y="1045"/>
              <a:ext cx="189" cy="98"/>
            </a:xfrm>
            <a:custGeom>
              <a:avLst/>
              <a:gdLst/>
              <a:ahLst/>
              <a:cxnLst>
                <a:cxn ang="0">
                  <a:pos x="14" y="69"/>
                </a:cxn>
                <a:cxn ang="0">
                  <a:pos x="23" y="64"/>
                </a:cxn>
                <a:cxn ang="0">
                  <a:pos x="32" y="61"/>
                </a:cxn>
                <a:cxn ang="0">
                  <a:pos x="42" y="57"/>
                </a:cxn>
                <a:cxn ang="0">
                  <a:pos x="48" y="53"/>
                </a:cxn>
                <a:cxn ang="0">
                  <a:pos x="54" y="48"/>
                </a:cxn>
                <a:cxn ang="0">
                  <a:pos x="62" y="43"/>
                </a:cxn>
                <a:cxn ang="0">
                  <a:pos x="68" y="37"/>
                </a:cxn>
                <a:cxn ang="0">
                  <a:pos x="71" y="32"/>
                </a:cxn>
                <a:cxn ang="0">
                  <a:pos x="74" y="27"/>
                </a:cxn>
                <a:cxn ang="0">
                  <a:pos x="76" y="22"/>
                </a:cxn>
                <a:cxn ang="0">
                  <a:pos x="79" y="17"/>
                </a:cxn>
                <a:cxn ang="0">
                  <a:pos x="81" y="12"/>
                </a:cxn>
                <a:cxn ang="0">
                  <a:pos x="80" y="7"/>
                </a:cxn>
                <a:cxn ang="0">
                  <a:pos x="76" y="1"/>
                </a:cxn>
                <a:cxn ang="0">
                  <a:pos x="67" y="1"/>
                </a:cxn>
                <a:cxn ang="0">
                  <a:pos x="59" y="7"/>
                </a:cxn>
                <a:cxn ang="0">
                  <a:pos x="54" y="15"/>
                </a:cxn>
                <a:cxn ang="0">
                  <a:pos x="39" y="44"/>
                </a:cxn>
                <a:cxn ang="0">
                  <a:pos x="36" y="54"/>
                </a:cxn>
                <a:cxn ang="0">
                  <a:pos x="36" y="65"/>
                </a:cxn>
                <a:cxn ang="0">
                  <a:pos x="36" y="78"/>
                </a:cxn>
                <a:cxn ang="0">
                  <a:pos x="39" y="84"/>
                </a:cxn>
                <a:cxn ang="0">
                  <a:pos x="41" y="90"/>
                </a:cxn>
                <a:cxn ang="0">
                  <a:pos x="44" y="94"/>
                </a:cxn>
                <a:cxn ang="0">
                  <a:pos x="55" y="97"/>
                </a:cxn>
                <a:cxn ang="0">
                  <a:pos x="67" y="94"/>
                </a:cxn>
                <a:cxn ang="0">
                  <a:pos x="75" y="88"/>
                </a:cxn>
                <a:cxn ang="0">
                  <a:pos x="83" y="83"/>
                </a:cxn>
                <a:cxn ang="0">
                  <a:pos x="89" y="78"/>
                </a:cxn>
                <a:cxn ang="0">
                  <a:pos x="94" y="69"/>
                </a:cxn>
                <a:cxn ang="0">
                  <a:pos x="101" y="57"/>
                </a:cxn>
                <a:cxn ang="0">
                  <a:pos x="106" y="50"/>
                </a:cxn>
                <a:cxn ang="0">
                  <a:pos x="110" y="41"/>
                </a:cxn>
                <a:cxn ang="0">
                  <a:pos x="111" y="31"/>
                </a:cxn>
                <a:cxn ang="0">
                  <a:pos x="112" y="10"/>
                </a:cxn>
                <a:cxn ang="0">
                  <a:pos x="113" y="42"/>
                </a:cxn>
                <a:cxn ang="0">
                  <a:pos x="116" y="50"/>
                </a:cxn>
                <a:cxn ang="0">
                  <a:pos x="118" y="56"/>
                </a:cxn>
                <a:cxn ang="0">
                  <a:pos x="126" y="65"/>
                </a:cxn>
                <a:cxn ang="0">
                  <a:pos x="127" y="60"/>
                </a:cxn>
                <a:cxn ang="0">
                  <a:pos x="128" y="54"/>
                </a:cxn>
                <a:cxn ang="0">
                  <a:pos x="131" y="47"/>
                </a:cxn>
                <a:cxn ang="0">
                  <a:pos x="133" y="40"/>
                </a:cxn>
                <a:cxn ang="0">
                  <a:pos x="136" y="30"/>
                </a:cxn>
                <a:cxn ang="0">
                  <a:pos x="138" y="22"/>
                </a:cxn>
                <a:cxn ang="0">
                  <a:pos x="142" y="17"/>
                </a:cxn>
                <a:cxn ang="0">
                  <a:pos x="149" y="13"/>
                </a:cxn>
                <a:cxn ang="0">
                  <a:pos x="161" y="11"/>
                </a:cxn>
                <a:cxn ang="0">
                  <a:pos x="174" y="12"/>
                </a:cxn>
                <a:cxn ang="0">
                  <a:pos x="188" y="21"/>
                </a:cxn>
              </a:cxnLst>
              <a:rect l="0" t="0" r="r" b="b"/>
              <a:pathLst>
                <a:path w="189" h="98">
                  <a:moveTo>
                    <a:pt x="0" y="76"/>
                  </a:moveTo>
                  <a:lnTo>
                    <a:pt x="11" y="71"/>
                  </a:lnTo>
                  <a:lnTo>
                    <a:pt x="14" y="69"/>
                  </a:lnTo>
                  <a:lnTo>
                    <a:pt x="17" y="67"/>
                  </a:lnTo>
                  <a:lnTo>
                    <a:pt x="20" y="65"/>
                  </a:lnTo>
                  <a:lnTo>
                    <a:pt x="23" y="64"/>
                  </a:lnTo>
                  <a:lnTo>
                    <a:pt x="26" y="63"/>
                  </a:lnTo>
                  <a:lnTo>
                    <a:pt x="29" y="62"/>
                  </a:lnTo>
                  <a:lnTo>
                    <a:pt x="32" y="61"/>
                  </a:lnTo>
                  <a:lnTo>
                    <a:pt x="36" y="60"/>
                  </a:lnTo>
                  <a:lnTo>
                    <a:pt x="39" y="59"/>
                  </a:lnTo>
                  <a:lnTo>
                    <a:pt x="42" y="57"/>
                  </a:lnTo>
                  <a:lnTo>
                    <a:pt x="44" y="56"/>
                  </a:lnTo>
                  <a:lnTo>
                    <a:pt x="46" y="54"/>
                  </a:lnTo>
                  <a:lnTo>
                    <a:pt x="48" y="53"/>
                  </a:lnTo>
                  <a:lnTo>
                    <a:pt x="50" y="51"/>
                  </a:lnTo>
                  <a:lnTo>
                    <a:pt x="52" y="49"/>
                  </a:lnTo>
                  <a:lnTo>
                    <a:pt x="54" y="48"/>
                  </a:lnTo>
                  <a:lnTo>
                    <a:pt x="57" y="46"/>
                  </a:lnTo>
                  <a:lnTo>
                    <a:pt x="60" y="44"/>
                  </a:lnTo>
                  <a:lnTo>
                    <a:pt x="62" y="43"/>
                  </a:lnTo>
                  <a:lnTo>
                    <a:pt x="65" y="41"/>
                  </a:lnTo>
                  <a:lnTo>
                    <a:pt x="67" y="39"/>
                  </a:lnTo>
                  <a:lnTo>
                    <a:pt x="68" y="37"/>
                  </a:lnTo>
                  <a:lnTo>
                    <a:pt x="69" y="36"/>
                  </a:lnTo>
                  <a:lnTo>
                    <a:pt x="70" y="34"/>
                  </a:lnTo>
                  <a:lnTo>
                    <a:pt x="71" y="32"/>
                  </a:lnTo>
                  <a:lnTo>
                    <a:pt x="72" y="31"/>
                  </a:lnTo>
                  <a:lnTo>
                    <a:pt x="73" y="29"/>
                  </a:lnTo>
                  <a:lnTo>
                    <a:pt x="74" y="27"/>
                  </a:lnTo>
                  <a:lnTo>
                    <a:pt x="75" y="26"/>
                  </a:lnTo>
                  <a:lnTo>
                    <a:pt x="75" y="24"/>
                  </a:lnTo>
                  <a:lnTo>
                    <a:pt x="76" y="22"/>
                  </a:lnTo>
                  <a:lnTo>
                    <a:pt x="77" y="21"/>
                  </a:lnTo>
                  <a:lnTo>
                    <a:pt x="78" y="19"/>
                  </a:lnTo>
                  <a:lnTo>
                    <a:pt x="79" y="17"/>
                  </a:lnTo>
                  <a:lnTo>
                    <a:pt x="80" y="15"/>
                  </a:lnTo>
                  <a:lnTo>
                    <a:pt x="80" y="14"/>
                  </a:lnTo>
                  <a:lnTo>
                    <a:pt x="81" y="12"/>
                  </a:lnTo>
                  <a:lnTo>
                    <a:pt x="81" y="10"/>
                  </a:lnTo>
                  <a:lnTo>
                    <a:pt x="81" y="9"/>
                  </a:lnTo>
                  <a:lnTo>
                    <a:pt x="80" y="7"/>
                  </a:lnTo>
                  <a:lnTo>
                    <a:pt x="79" y="5"/>
                  </a:lnTo>
                  <a:lnTo>
                    <a:pt x="77" y="1"/>
                  </a:lnTo>
                  <a:lnTo>
                    <a:pt x="76" y="1"/>
                  </a:lnTo>
                  <a:lnTo>
                    <a:pt x="72" y="0"/>
                  </a:lnTo>
                  <a:lnTo>
                    <a:pt x="69" y="0"/>
                  </a:lnTo>
                  <a:lnTo>
                    <a:pt x="67" y="1"/>
                  </a:lnTo>
                  <a:lnTo>
                    <a:pt x="64" y="3"/>
                  </a:lnTo>
                  <a:lnTo>
                    <a:pt x="61" y="6"/>
                  </a:lnTo>
                  <a:lnTo>
                    <a:pt x="59" y="7"/>
                  </a:lnTo>
                  <a:lnTo>
                    <a:pt x="57" y="9"/>
                  </a:lnTo>
                  <a:lnTo>
                    <a:pt x="56" y="12"/>
                  </a:lnTo>
                  <a:lnTo>
                    <a:pt x="54" y="15"/>
                  </a:lnTo>
                  <a:lnTo>
                    <a:pt x="52" y="18"/>
                  </a:lnTo>
                  <a:lnTo>
                    <a:pt x="49" y="24"/>
                  </a:lnTo>
                  <a:lnTo>
                    <a:pt x="39" y="44"/>
                  </a:lnTo>
                  <a:lnTo>
                    <a:pt x="38" y="48"/>
                  </a:lnTo>
                  <a:lnTo>
                    <a:pt x="37" y="51"/>
                  </a:lnTo>
                  <a:lnTo>
                    <a:pt x="36" y="54"/>
                  </a:lnTo>
                  <a:lnTo>
                    <a:pt x="36" y="58"/>
                  </a:lnTo>
                  <a:lnTo>
                    <a:pt x="36" y="61"/>
                  </a:lnTo>
                  <a:lnTo>
                    <a:pt x="36" y="65"/>
                  </a:lnTo>
                  <a:lnTo>
                    <a:pt x="35" y="71"/>
                  </a:lnTo>
                  <a:lnTo>
                    <a:pt x="35" y="75"/>
                  </a:lnTo>
                  <a:lnTo>
                    <a:pt x="36" y="78"/>
                  </a:lnTo>
                  <a:lnTo>
                    <a:pt x="37" y="80"/>
                  </a:lnTo>
                  <a:lnTo>
                    <a:pt x="38" y="82"/>
                  </a:lnTo>
                  <a:lnTo>
                    <a:pt x="39" y="84"/>
                  </a:lnTo>
                  <a:lnTo>
                    <a:pt x="39" y="86"/>
                  </a:lnTo>
                  <a:lnTo>
                    <a:pt x="40" y="88"/>
                  </a:lnTo>
                  <a:lnTo>
                    <a:pt x="41" y="90"/>
                  </a:lnTo>
                  <a:lnTo>
                    <a:pt x="42" y="92"/>
                  </a:lnTo>
                  <a:lnTo>
                    <a:pt x="43" y="93"/>
                  </a:lnTo>
                  <a:lnTo>
                    <a:pt x="44" y="94"/>
                  </a:lnTo>
                  <a:lnTo>
                    <a:pt x="46" y="95"/>
                  </a:lnTo>
                  <a:lnTo>
                    <a:pt x="49" y="96"/>
                  </a:lnTo>
                  <a:lnTo>
                    <a:pt x="55" y="97"/>
                  </a:lnTo>
                  <a:lnTo>
                    <a:pt x="60" y="97"/>
                  </a:lnTo>
                  <a:lnTo>
                    <a:pt x="63" y="96"/>
                  </a:lnTo>
                  <a:lnTo>
                    <a:pt x="67" y="94"/>
                  </a:lnTo>
                  <a:lnTo>
                    <a:pt x="71" y="91"/>
                  </a:lnTo>
                  <a:lnTo>
                    <a:pt x="72" y="90"/>
                  </a:lnTo>
                  <a:lnTo>
                    <a:pt x="75" y="88"/>
                  </a:lnTo>
                  <a:lnTo>
                    <a:pt x="77" y="86"/>
                  </a:lnTo>
                  <a:lnTo>
                    <a:pt x="80" y="85"/>
                  </a:lnTo>
                  <a:lnTo>
                    <a:pt x="83" y="83"/>
                  </a:lnTo>
                  <a:lnTo>
                    <a:pt x="85" y="81"/>
                  </a:lnTo>
                  <a:lnTo>
                    <a:pt x="87" y="80"/>
                  </a:lnTo>
                  <a:lnTo>
                    <a:pt x="89" y="78"/>
                  </a:lnTo>
                  <a:lnTo>
                    <a:pt x="91" y="75"/>
                  </a:lnTo>
                  <a:lnTo>
                    <a:pt x="93" y="72"/>
                  </a:lnTo>
                  <a:lnTo>
                    <a:pt x="94" y="69"/>
                  </a:lnTo>
                  <a:lnTo>
                    <a:pt x="98" y="63"/>
                  </a:lnTo>
                  <a:lnTo>
                    <a:pt x="100" y="60"/>
                  </a:lnTo>
                  <a:lnTo>
                    <a:pt x="101" y="57"/>
                  </a:lnTo>
                  <a:lnTo>
                    <a:pt x="103" y="55"/>
                  </a:lnTo>
                  <a:lnTo>
                    <a:pt x="105" y="53"/>
                  </a:lnTo>
                  <a:lnTo>
                    <a:pt x="106" y="50"/>
                  </a:lnTo>
                  <a:lnTo>
                    <a:pt x="108" y="47"/>
                  </a:lnTo>
                  <a:lnTo>
                    <a:pt x="109" y="44"/>
                  </a:lnTo>
                  <a:lnTo>
                    <a:pt x="110" y="41"/>
                  </a:lnTo>
                  <a:lnTo>
                    <a:pt x="111" y="37"/>
                  </a:lnTo>
                  <a:lnTo>
                    <a:pt x="111" y="34"/>
                  </a:lnTo>
                  <a:lnTo>
                    <a:pt x="111" y="31"/>
                  </a:lnTo>
                  <a:lnTo>
                    <a:pt x="111" y="24"/>
                  </a:lnTo>
                  <a:lnTo>
                    <a:pt x="111" y="18"/>
                  </a:lnTo>
                  <a:lnTo>
                    <a:pt x="112" y="10"/>
                  </a:lnTo>
                  <a:lnTo>
                    <a:pt x="112" y="37"/>
                  </a:lnTo>
                  <a:lnTo>
                    <a:pt x="112" y="39"/>
                  </a:lnTo>
                  <a:lnTo>
                    <a:pt x="113" y="42"/>
                  </a:lnTo>
                  <a:lnTo>
                    <a:pt x="114" y="45"/>
                  </a:lnTo>
                  <a:lnTo>
                    <a:pt x="115" y="48"/>
                  </a:lnTo>
                  <a:lnTo>
                    <a:pt x="116" y="50"/>
                  </a:lnTo>
                  <a:lnTo>
                    <a:pt x="116" y="52"/>
                  </a:lnTo>
                  <a:lnTo>
                    <a:pt x="117" y="54"/>
                  </a:lnTo>
                  <a:lnTo>
                    <a:pt x="118" y="56"/>
                  </a:lnTo>
                  <a:lnTo>
                    <a:pt x="121" y="60"/>
                  </a:lnTo>
                  <a:lnTo>
                    <a:pt x="123" y="62"/>
                  </a:lnTo>
                  <a:lnTo>
                    <a:pt x="126" y="65"/>
                  </a:lnTo>
                  <a:lnTo>
                    <a:pt x="127" y="63"/>
                  </a:lnTo>
                  <a:lnTo>
                    <a:pt x="127" y="60"/>
                  </a:lnTo>
                  <a:lnTo>
                    <a:pt x="127" y="59"/>
                  </a:lnTo>
                  <a:lnTo>
                    <a:pt x="127" y="57"/>
                  </a:lnTo>
                  <a:lnTo>
                    <a:pt x="128" y="54"/>
                  </a:lnTo>
                  <a:lnTo>
                    <a:pt x="129" y="51"/>
                  </a:lnTo>
                  <a:lnTo>
                    <a:pt x="130" y="49"/>
                  </a:lnTo>
                  <a:lnTo>
                    <a:pt x="131" y="47"/>
                  </a:lnTo>
                  <a:lnTo>
                    <a:pt x="131" y="45"/>
                  </a:lnTo>
                  <a:lnTo>
                    <a:pt x="132" y="42"/>
                  </a:lnTo>
                  <a:lnTo>
                    <a:pt x="133" y="40"/>
                  </a:lnTo>
                  <a:lnTo>
                    <a:pt x="134" y="37"/>
                  </a:lnTo>
                  <a:lnTo>
                    <a:pt x="135" y="34"/>
                  </a:lnTo>
                  <a:lnTo>
                    <a:pt x="136" y="30"/>
                  </a:lnTo>
                  <a:lnTo>
                    <a:pt x="136" y="27"/>
                  </a:lnTo>
                  <a:lnTo>
                    <a:pt x="137" y="24"/>
                  </a:lnTo>
                  <a:lnTo>
                    <a:pt x="138" y="22"/>
                  </a:lnTo>
                  <a:lnTo>
                    <a:pt x="139" y="20"/>
                  </a:lnTo>
                  <a:lnTo>
                    <a:pt x="141" y="18"/>
                  </a:lnTo>
                  <a:lnTo>
                    <a:pt x="142" y="17"/>
                  </a:lnTo>
                  <a:lnTo>
                    <a:pt x="144" y="17"/>
                  </a:lnTo>
                  <a:lnTo>
                    <a:pt x="147" y="14"/>
                  </a:lnTo>
                  <a:lnTo>
                    <a:pt x="149" y="13"/>
                  </a:lnTo>
                  <a:lnTo>
                    <a:pt x="151" y="12"/>
                  </a:lnTo>
                  <a:lnTo>
                    <a:pt x="157" y="11"/>
                  </a:lnTo>
                  <a:lnTo>
                    <a:pt x="161" y="11"/>
                  </a:lnTo>
                  <a:lnTo>
                    <a:pt x="167" y="10"/>
                  </a:lnTo>
                  <a:lnTo>
                    <a:pt x="169" y="10"/>
                  </a:lnTo>
                  <a:lnTo>
                    <a:pt x="174" y="12"/>
                  </a:lnTo>
                  <a:lnTo>
                    <a:pt x="181" y="15"/>
                  </a:lnTo>
                  <a:lnTo>
                    <a:pt x="183" y="17"/>
                  </a:lnTo>
                  <a:lnTo>
                    <a:pt x="188" y="2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2" name="SMARTInkAnnotation231"/>
            <p:cNvSpPr>
              <a:spLocks/>
            </p:cNvSpPr>
            <p:nvPr/>
          </p:nvSpPr>
          <p:spPr bwMode="auto">
            <a:xfrm>
              <a:off x="4653" y="928"/>
              <a:ext cx="127" cy="159"/>
            </a:xfrm>
            <a:custGeom>
              <a:avLst/>
              <a:gdLst/>
              <a:ahLst/>
              <a:cxnLst>
                <a:cxn ang="0">
                  <a:pos x="0" y="10"/>
                </a:cxn>
                <a:cxn ang="0">
                  <a:pos x="1" y="18"/>
                </a:cxn>
                <a:cxn ang="0">
                  <a:pos x="5" y="31"/>
                </a:cxn>
                <a:cxn ang="0">
                  <a:pos x="13" y="56"/>
                </a:cxn>
                <a:cxn ang="0">
                  <a:pos x="14" y="66"/>
                </a:cxn>
                <a:cxn ang="0">
                  <a:pos x="16" y="75"/>
                </a:cxn>
                <a:cxn ang="0">
                  <a:pos x="18" y="83"/>
                </a:cxn>
                <a:cxn ang="0">
                  <a:pos x="20" y="96"/>
                </a:cxn>
                <a:cxn ang="0">
                  <a:pos x="20" y="105"/>
                </a:cxn>
                <a:cxn ang="0">
                  <a:pos x="24" y="115"/>
                </a:cxn>
                <a:cxn ang="0">
                  <a:pos x="25" y="121"/>
                </a:cxn>
                <a:cxn ang="0">
                  <a:pos x="27" y="114"/>
                </a:cxn>
                <a:cxn ang="0">
                  <a:pos x="30" y="106"/>
                </a:cxn>
                <a:cxn ang="0">
                  <a:pos x="30" y="101"/>
                </a:cxn>
                <a:cxn ang="0">
                  <a:pos x="31" y="95"/>
                </a:cxn>
                <a:cxn ang="0">
                  <a:pos x="36" y="91"/>
                </a:cxn>
                <a:cxn ang="0">
                  <a:pos x="42" y="85"/>
                </a:cxn>
                <a:cxn ang="0">
                  <a:pos x="47" y="82"/>
                </a:cxn>
                <a:cxn ang="0">
                  <a:pos x="53" y="79"/>
                </a:cxn>
                <a:cxn ang="0">
                  <a:pos x="59" y="78"/>
                </a:cxn>
                <a:cxn ang="0">
                  <a:pos x="66" y="78"/>
                </a:cxn>
                <a:cxn ang="0">
                  <a:pos x="73" y="80"/>
                </a:cxn>
                <a:cxn ang="0">
                  <a:pos x="79" y="81"/>
                </a:cxn>
                <a:cxn ang="0">
                  <a:pos x="86" y="83"/>
                </a:cxn>
                <a:cxn ang="0">
                  <a:pos x="93" y="86"/>
                </a:cxn>
                <a:cxn ang="0">
                  <a:pos x="103" y="90"/>
                </a:cxn>
                <a:cxn ang="0">
                  <a:pos x="113" y="96"/>
                </a:cxn>
                <a:cxn ang="0">
                  <a:pos x="117" y="101"/>
                </a:cxn>
                <a:cxn ang="0">
                  <a:pos x="123" y="108"/>
                </a:cxn>
                <a:cxn ang="0">
                  <a:pos x="126" y="114"/>
                </a:cxn>
                <a:cxn ang="0">
                  <a:pos x="125" y="117"/>
                </a:cxn>
                <a:cxn ang="0">
                  <a:pos x="120" y="124"/>
                </a:cxn>
                <a:cxn ang="0">
                  <a:pos x="115" y="132"/>
                </a:cxn>
                <a:cxn ang="0">
                  <a:pos x="110" y="135"/>
                </a:cxn>
                <a:cxn ang="0">
                  <a:pos x="104" y="137"/>
                </a:cxn>
                <a:cxn ang="0">
                  <a:pos x="98" y="140"/>
                </a:cxn>
                <a:cxn ang="0">
                  <a:pos x="88" y="144"/>
                </a:cxn>
                <a:cxn ang="0">
                  <a:pos x="79" y="146"/>
                </a:cxn>
                <a:cxn ang="0">
                  <a:pos x="71" y="148"/>
                </a:cxn>
                <a:cxn ang="0">
                  <a:pos x="63" y="150"/>
                </a:cxn>
                <a:cxn ang="0">
                  <a:pos x="56" y="152"/>
                </a:cxn>
                <a:cxn ang="0">
                  <a:pos x="49" y="152"/>
                </a:cxn>
                <a:cxn ang="0">
                  <a:pos x="42" y="153"/>
                </a:cxn>
                <a:cxn ang="0">
                  <a:pos x="37" y="154"/>
                </a:cxn>
              </a:cxnLst>
              <a:rect l="0" t="0" r="r" b="b"/>
              <a:pathLst>
                <a:path w="127" h="159">
                  <a:moveTo>
                    <a:pt x="0" y="0"/>
                  </a:moveTo>
                  <a:lnTo>
                    <a:pt x="0" y="10"/>
                  </a:lnTo>
                  <a:lnTo>
                    <a:pt x="0" y="14"/>
                  </a:lnTo>
                  <a:lnTo>
                    <a:pt x="1" y="18"/>
                  </a:lnTo>
                  <a:lnTo>
                    <a:pt x="2" y="22"/>
                  </a:lnTo>
                  <a:lnTo>
                    <a:pt x="5" y="31"/>
                  </a:lnTo>
                  <a:lnTo>
                    <a:pt x="12" y="51"/>
                  </a:lnTo>
                  <a:lnTo>
                    <a:pt x="13" y="56"/>
                  </a:lnTo>
                  <a:lnTo>
                    <a:pt x="14" y="61"/>
                  </a:lnTo>
                  <a:lnTo>
                    <a:pt x="14" y="66"/>
                  </a:lnTo>
                  <a:lnTo>
                    <a:pt x="15" y="71"/>
                  </a:lnTo>
                  <a:lnTo>
                    <a:pt x="16" y="75"/>
                  </a:lnTo>
                  <a:lnTo>
                    <a:pt x="17" y="79"/>
                  </a:lnTo>
                  <a:lnTo>
                    <a:pt x="18" y="83"/>
                  </a:lnTo>
                  <a:lnTo>
                    <a:pt x="19" y="88"/>
                  </a:lnTo>
                  <a:lnTo>
                    <a:pt x="20" y="96"/>
                  </a:lnTo>
                  <a:lnTo>
                    <a:pt x="20" y="102"/>
                  </a:lnTo>
                  <a:lnTo>
                    <a:pt x="20" y="105"/>
                  </a:lnTo>
                  <a:lnTo>
                    <a:pt x="21" y="108"/>
                  </a:lnTo>
                  <a:lnTo>
                    <a:pt x="24" y="115"/>
                  </a:lnTo>
                  <a:lnTo>
                    <a:pt x="25" y="119"/>
                  </a:lnTo>
                  <a:lnTo>
                    <a:pt x="25" y="121"/>
                  </a:lnTo>
                  <a:lnTo>
                    <a:pt x="25" y="118"/>
                  </a:lnTo>
                  <a:lnTo>
                    <a:pt x="27" y="114"/>
                  </a:lnTo>
                  <a:lnTo>
                    <a:pt x="29" y="110"/>
                  </a:lnTo>
                  <a:lnTo>
                    <a:pt x="30" y="106"/>
                  </a:lnTo>
                  <a:lnTo>
                    <a:pt x="30" y="103"/>
                  </a:lnTo>
                  <a:lnTo>
                    <a:pt x="30" y="101"/>
                  </a:lnTo>
                  <a:lnTo>
                    <a:pt x="30" y="98"/>
                  </a:lnTo>
                  <a:lnTo>
                    <a:pt x="31" y="95"/>
                  </a:lnTo>
                  <a:lnTo>
                    <a:pt x="33" y="93"/>
                  </a:lnTo>
                  <a:lnTo>
                    <a:pt x="36" y="91"/>
                  </a:lnTo>
                  <a:lnTo>
                    <a:pt x="38" y="89"/>
                  </a:lnTo>
                  <a:lnTo>
                    <a:pt x="42" y="85"/>
                  </a:lnTo>
                  <a:lnTo>
                    <a:pt x="44" y="83"/>
                  </a:lnTo>
                  <a:lnTo>
                    <a:pt x="47" y="82"/>
                  </a:lnTo>
                  <a:lnTo>
                    <a:pt x="50" y="80"/>
                  </a:lnTo>
                  <a:lnTo>
                    <a:pt x="53" y="79"/>
                  </a:lnTo>
                  <a:lnTo>
                    <a:pt x="56" y="78"/>
                  </a:lnTo>
                  <a:lnTo>
                    <a:pt x="59" y="78"/>
                  </a:lnTo>
                  <a:lnTo>
                    <a:pt x="63" y="78"/>
                  </a:lnTo>
                  <a:lnTo>
                    <a:pt x="66" y="78"/>
                  </a:lnTo>
                  <a:lnTo>
                    <a:pt x="69" y="80"/>
                  </a:lnTo>
                  <a:lnTo>
                    <a:pt x="73" y="80"/>
                  </a:lnTo>
                  <a:lnTo>
                    <a:pt x="76" y="81"/>
                  </a:lnTo>
                  <a:lnTo>
                    <a:pt x="79" y="81"/>
                  </a:lnTo>
                  <a:lnTo>
                    <a:pt x="83" y="82"/>
                  </a:lnTo>
                  <a:lnTo>
                    <a:pt x="86" y="83"/>
                  </a:lnTo>
                  <a:lnTo>
                    <a:pt x="89" y="84"/>
                  </a:lnTo>
                  <a:lnTo>
                    <a:pt x="93" y="86"/>
                  </a:lnTo>
                  <a:lnTo>
                    <a:pt x="96" y="87"/>
                  </a:lnTo>
                  <a:lnTo>
                    <a:pt x="103" y="90"/>
                  </a:lnTo>
                  <a:lnTo>
                    <a:pt x="110" y="94"/>
                  </a:lnTo>
                  <a:lnTo>
                    <a:pt x="113" y="96"/>
                  </a:lnTo>
                  <a:lnTo>
                    <a:pt x="115" y="98"/>
                  </a:lnTo>
                  <a:lnTo>
                    <a:pt x="117" y="101"/>
                  </a:lnTo>
                  <a:lnTo>
                    <a:pt x="119" y="104"/>
                  </a:lnTo>
                  <a:lnTo>
                    <a:pt x="123" y="108"/>
                  </a:lnTo>
                  <a:lnTo>
                    <a:pt x="124" y="110"/>
                  </a:lnTo>
                  <a:lnTo>
                    <a:pt x="126" y="114"/>
                  </a:lnTo>
                  <a:lnTo>
                    <a:pt x="125" y="115"/>
                  </a:lnTo>
                  <a:lnTo>
                    <a:pt x="125" y="117"/>
                  </a:lnTo>
                  <a:lnTo>
                    <a:pt x="122" y="121"/>
                  </a:lnTo>
                  <a:lnTo>
                    <a:pt x="120" y="124"/>
                  </a:lnTo>
                  <a:lnTo>
                    <a:pt x="116" y="129"/>
                  </a:lnTo>
                  <a:lnTo>
                    <a:pt x="115" y="132"/>
                  </a:lnTo>
                  <a:lnTo>
                    <a:pt x="113" y="134"/>
                  </a:lnTo>
                  <a:lnTo>
                    <a:pt x="110" y="135"/>
                  </a:lnTo>
                  <a:lnTo>
                    <a:pt x="107" y="136"/>
                  </a:lnTo>
                  <a:lnTo>
                    <a:pt x="104" y="137"/>
                  </a:lnTo>
                  <a:lnTo>
                    <a:pt x="101" y="138"/>
                  </a:lnTo>
                  <a:lnTo>
                    <a:pt x="98" y="140"/>
                  </a:lnTo>
                  <a:lnTo>
                    <a:pt x="91" y="143"/>
                  </a:lnTo>
                  <a:lnTo>
                    <a:pt x="88" y="144"/>
                  </a:lnTo>
                  <a:lnTo>
                    <a:pt x="84" y="146"/>
                  </a:lnTo>
                  <a:lnTo>
                    <a:pt x="79" y="146"/>
                  </a:lnTo>
                  <a:lnTo>
                    <a:pt x="75" y="147"/>
                  </a:lnTo>
                  <a:lnTo>
                    <a:pt x="71" y="148"/>
                  </a:lnTo>
                  <a:lnTo>
                    <a:pt x="67" y="149"/>
                  </a:lnTo>
                  <a:lnTo>
                    <a:pt x="63" y="150"/>
                  </a:lnTo>
                  <a:lnTo>
                    <a:pt x="59" y="151"/>
                  </a:lnTo>
                  <a:lnTo>
                    <a:pt x="56" y="152"/>
                  </a:lnTo>
                  <a:lnTo>
                    <a:pt x="52" y="152"/>
                  </a:lnTo>
                  <a:lnTo>
                    <a:pt x="49" y="152"/>
                  </a:lnTo>
                  <a:lnTo>
                    <a:pt x="46" y="152"/>
                  </a:lnTo>
                  <a:lnTo>
                    <a:pt x="42" y="153"/>
                  </a:lnTo>
                  <a:lnTo>
                    <a:pt x="39" y="153"/>
                  </a:lnTo>
                  <a:lnTo>
                    <a:pt x="37" y="154"/>
                  </a:lnTo>
                  <a:lnTo>
                    <a:pt x="30" y="158"/>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3" name="SMARTInkAnnotation232"/>
            <p:cNvSpPr>
              <a:spLocks/>
            </p:cNvSpPr>
            <p:nvPr/>
          </p:nvSpPr>
          <p:spPr bwMode="auto">
            <a:xfrm>
              <a:off x="4810" y="994"/>
              <a:ext cx="57" cy="67"/>
            </a:xfrm>
            <a:custGeom>
              <a:avLst/>
              <a:gdLst/>
              <a:ahLst/>
              <a:cxnLst>
                <a:cxn ang="0">
                  <a:pos x="3" y="16"/>
                </a:cxn>
                <a:cxn ang="0">
                  <a:pos x="1" y="22"/>
                </a:cxn>
                <a:cxn ang="0">
                  <a:pos x="1" y="28"/>
                </a:cxn>
                <a:cxn ang="0">
                  <a:pos x="0" y="40"/>
                </a:cxn>
                <a:cxn ang="0">
                  <a:pos x="1" y="44"/>
                </a:cxn>
                <a:cxn ang="0">
                  <a:pos x="3" y="50"/>
                </a:cxn>
                <a:cxn ang="0">
                  <a:pos x="6" y="55"/>
                </a:cxn>
                <a:cxn ang="0">
                  <a:pos x="8" y="59"/>
                </a:cxn>
                <a:cxn ang="0">
                  <a:pos x="9" y="63"/>
                </a:cxn>
                <a:cxn ang="0">
                  <a:pos x="11" y="65"/>
                </a:cxn>
                <a:cxn ang="0">
                  <a:pos x="15" y="66"/>
                </a:cxn>
                <a:cxn ang="0">
                  <a:pos x="20" y="66"/>
                </a:cxn>
                <a:cxn ang="0">
                  <a:pos x="25" y="65"/>
                </a:cxn>
                <a:cxn ang="0">
                  <a:pos x="29" y="62"/>
                </a:cxn>
                <a:cxn ang="0">
                  <a:pos x="32" y="59"/>
                </a:cxn>
                <a:cxn ang="0">
                  <a:pos x="36" y="55"/>
                </a:cxn>
                <a:cxn ang="0">
                  <a:pos x="40" y="49"/>
                </a:cxn>
                <a:cxn ang="0">
                  <a:pos x="45" y="45"/>
                </a:cxn>
                <a:cxn ang="0">
                  <a:pos x="50" y="40"/>
                </a:cxn>
                <a:cxn ang="0">
                  <a:pos x="53" y="34"/>
                </a:cxn>
                <a:cxn ang="0">
                  <a:pos x="55" y="30"/>
                </a:cxn>
                <a:cxn ang="0">
                  <a:pos x="56" y="25"/>
                </a:cxn>
                <a:cxn ang="0">
                  <a:pos x="56" y="15"/>
                </a:cxn>
                <a:cxn ang="0">
                  <a:pos x="54" y="11"/>
                </a:cxn>
                <a:cxn ang="0">
                  <a:pos x="52" y="7"/>
                </a:cxn>
                <a:cxn ang="0">
                  <a:pos x="49" y="4"/>
                </a:cxn>
                <a:cxn ang="0">
                  <a:pos x="46" y="2"/>
                </a:cxn>
                <a:cxn ang="0">
                  <a:pos x="42" y="1"/>
                </a:cxn>
                <a:cxn ang="0">
                  <a:pos x="34" y="1"/>
                </a:cxn>
                <a:cxn ang="0">
                  <a:pos x="28" y="1"/>
                </a:cxn>
                <a:cxn ang="0">
                  <a:pos x="24" y="3"/>
                </a:cxn>
                <a:cxn ang="0">
                  <a:pos x="22" y="6"/>
                </a:cxn>
                <a:cxn ang="0">
                  <a:pos x="21" y="8"/>
                </a:cxn>
                <a:cxn ang="0">
                  <a:pos x="18" y="10"/>
                </a:cxn>
                <a:cxn ang="0">
                  <a:pos x="17" y="12"/>
                </a:cxn>
              </a:cxnLst>
              <a:rect l="0" t="0" r="r" b="b"/>
              <a:pathLst>
                <a:path w="57" h="67">
                  <a:moveTo>
                    <a:pt x="5" y="11"/>
                  </a:moveTo>
                  <a:lnTo>
                    <a:pt x="3" y="16"/>
                  </a:lnTo>
                  <a:lnTo>
                    <a:pt x="2" y="19"/>
                  </a:lnTo>
                  <a:lnTo>
                    <a:pt x="1" y="22"/>
                  </a:lnTo>
                  <a:lnTo>
                    <a:pt x="1" y="25"/>
                  </a:lnTo>
                  <a:lnTo>
                    <a:pt x="1" y="28"/>
                  </a:lnTo>
                  <a:lnTo>
                    <a:pt x="1" y="31"/>
                  </a:lnTo>
                  <a:lnTo>
                    <a:pt x="0" y="40"/>
                  </a:lnTo>
                  <a:lnTo>
                    <a:pt x="0" y="42"/>
                  </a:lnTo>
                  <a:lnTo>
                    <a:pt x="1" y="44"/>
                  </a:lnTo>
                  <a:lnTo>
                    <a:pt x="2" y="47"/>
                  </a:lnTo>
                  <a:lnTo>
                    <a:pt x="3" y="50"/>
                  </a:lnTo>
                  <a:lnTo>
                    <a:pt x="4" y="53"/>
                  </a:lnTo>
                  <a:lnTo>
                    <a:pt x="6" y="55"/>
                  </a:lnTo>
                  <a:lnTo>
                    <a:pt x="7" y="57"/>
                  </a:lnTo>
                  <a:lnTo>
                    <a:pt x="8" y="59"/>
                  </a:lnTo>
                  <a:lnTo>
                    <a:pt x="9" y="61"/>
                  </a:lnTo>
                  <a:lnTo>
                    <a:pt x="9" y="63"/>
                  </a:lnTo>
                  <a:lnTo>
                    <a:pt x="10" y="64"/>
                  </a:lnTo>
                  <a:lnTo>
                    <a:pt x="11" y="65"/>
                  </a:lnTo>
                  <a:lnTo>
                    <a:pt x="13" y="65"/>
                  </a:lnTo>
                  <a:lnTo>
                    <a:pt x="15" y="66"/>
                  </a:lnTo>
                  <a:lnTo>
                    <a:pt x="17" y="66"/>
                  </a:lnTo>
                  <a:lnTo>
                    <a:pt x="20" y="66"/>
                  </a:lnTo>
                  <a:lnTo>
                    <a:pt x="22" y="66"/>
                  </a:lnTo>
                  <a:lnTo>
                    <a:pt x="25" y="65"/>
                  </a:lnTo>
                  <a:lnTo>
                    <a:pt x="27" y="64"/>
                  </a:lnTo>
                  <a:lnTo>
                    <a:pt x="29" y="62"/>
                  </a:lnTo>
                  <a:lnTo>
                    <a:pt x="30" y="61"/>
                  </a:lnTo>
                  <a:lnTo>
                    <a:pt x="32" y="59"/>
                  </a:lnTo>
                  <a:lnTo>
                    <a:pt x="34" y="57"/>
                  </a:lnTo>
                  <a:lnTo>
                    <a:pt x="36" y="55"/>
                  </a:lnTo>
                  <a:lnTo>
                    <a:pt x="37" y="52"/>
                  </a:lnTo>
                  <a:lnTo>
                    <a:pt x="40" y="49"/>
                  </a:lnTo>
                  <a:lnTo>
                    <a:pt x="42" y="47"/>
                  </a:lnTo>
                  <a:lnTo>
                    <a:pt x="45" y="45"/>
                  </a:lnTo>
                  <a:lnTo>
                    <a:pt x="48" y="43"/>
                  </a:lnTo>
                  <a:lnTo>
                    <a:pt x="50" y="40"/>
                  </a:lnTo>
                  <a:lnTo>
                    <a:pt x="52" y="37"/>
                  </a:lnTo>
                  <a:lnTo>
                    <a:pt x="53" y="34"/>
                  </a:lnTo>
                  <a:lnTo>
                    <a:pt x="54" y="32"/>
                  </a:lnTo>
                  <a:lnTo>
                    <a:pt x="55" y="30"/>
                  </a:lnTo>
                  <a:lnTo>
                    <a:pt x="55" y="27"/>
                  </a:lnTo>
                  <a:lnTo>
                    <a:pt x="56" y="25"/>
                  </a:lnTo>
                  <a:lnTo>
                    <a:pt x="56" y="19"/>
                  </a:lnTo>
                  <a:lnTo>
                    <a:pt x="56" y="15"/>
                  </a:lnTo>
                  <a:lnTo>
                    <a:pt x="55" y="13"/>
                  </a:lnTo>
                  <a:lnTo>
                    <a:pt x="54" y="11"/>
                  </a:lnTo>
                  <a:lnTo>
                    <a:pt x="53" y="9"/>
                  </a:lnTo>
                  <a:lnTo>
                    <a:pt x="52" y="7"/>
                  </a:lnTo>
                  <a:lnTo>
                    <a:pt x="51" y="6"/>
                  </a:lnTo>
                  <a:lnTo>
                    <a:pt x="49" y="4"/>
                  </a:lnTo>
                  <a:lnTo>
                    <a:pt x="47" y="3"/>
                  </a:lnTo>
                  <a:lnTo>
                    <a:pt x="46" y="2"/>
                  </a:lnTo>
                  <a:lnTo>
                    <a:pt x="44" y="1"/>
                  </a:lnTo>
                  <a:lnTo>
                    <a:pt x="42" y="1"/>
                  </a:lnTo>
                  <a:lnTo>
                    <a:pt x="39" y="1"/>
                  </a:lnTo>
                  <a:lnTo>
                    <a:pt x="34" y="1"/>
                  </a:lnTo>
                  <a:lnTo>
                    <a:pt x="30" y="0"/>
                  </a:lnTo>
                  <a:lnTo>
                    <a:pt x="28" y="1"/>
                  </a:lnTo>
                  <a:lnTo>
                    <a:pt x="26" y="2"/>
                  </a:lnTo>
                  <a:lnTo>
                    <a:pt x="24" y="3"/>
                  </a:lnTo>
                  <a:lnTo>
                    <a:pt x="23" y="4"/>
                  </a:lnTo>
                  <a:lnTo>
                    <a:pt x="22" y="6"/>
                  </a:lnTo>
                  <a:lnTo>
                    <a:pt x="22" y="7"/>
                  </a:lnTo>
                  <a:lnTo>
                    <a:pt x="21" y="8"/>
                  </a:lnTo>
                  <a:lnTo>
                    <a:pt x="19" y="9"/>
                  </a:lnTo>
                  <a:lnTo>
                    <a:pt x="18" y="10"/>
                  </a:lnTo>
                  <a:lnTo>
                    <a:pt x="17" y="10"/>
                  </a:lnTo>
                  <a:lnTo>
                    <a:pt x="17" y="12"/>
                  </a:lnTo>
                  <a:lnTo>
                    <a:pt x="15" y="1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4" name="SMARTInkAnnotation233"/>
            <p:cNvSpPr>
              <a:spLocks/>
            </p:cNvSpPr>
            <p:nvPr/>
          </p:nvSpPr>
          <p:spPr bwMode="auto">
            <a:xfrm>
              <a:off x="4876" y="852"/>
              <a:ext cx="57" cy="193"/>
            </a:xfrm>
            <a:custGeom>
              <a:avLst/>
              <a:gdLst/>
              <a:ahLst/>
              <a:cxnLst>
                <a:cxn ang="0">
                  <a:pos x="0" y="0"/>
                </a:cxn>
                <a:cxn ang="0">
                  <a:pos x="0" y="7"/>
                </a:cxn>
                <a:cxn ang="0">
                  <a:pos x="2" y="12"/>
                </a:cxn>
                <a:cxn ang="0">
                  <a:pos x="3" y="15"/>
                </a:cxn>
                <a:cxn ang="0">
                  <a:pos x="4" y="18"/>
                </a:cxn>
                <a:cxn ang="0">
                  <a:pos x="4" y="22"/>
                </a:cxn>
                <a:cxn ang="0">
                  <a:pos x="5" y="27"/>
                </a:cxn>
                <a:cxn ang="0">
                  <a:pos x="5" y="31"/>
                </a:cxn>
                <a:cxn ang="0">
                  <a:pos x="6" y="36"/>
                </a:cxn>
                <a:cxn ang="0">
                  <a:pos x="21" y="92"/>
                </a:cxn>
                <a:cxn ang="0">
                  <a:pos x="22" y="98"/>
                </a:cxn>
                <a:cxn ang="0">
                  <a:pos x="24" y="105"/>
                </a:cxn>
                <a:cxn ang="0">
                  <a:pos x="29" y="122"/>
                </a:cxn>
                <a:cxn ang="0">
                  <a:pos x="32" y="135"/>
                </a:cxn>
                <a:cxn ang="0">
                  <a:pos x="34" y="140"/>
                </a:cxn>
                <a:cxn ang="0">
                  <a:pos x="36" y="145"/>
                </a:cxn>
                <a:cxn ang="0">
                  <a:pos x="37" y="149"/>
                </a:cxn>
                <a:cxn ang="0">
                  <a:pos x="39" y="153"/>
                </a:cxn>
                <a:cxn ang="0">
                  <a:pos x="43" y="160"/>
                </a:cxn>
                <a:cxn ang="0">
                  <a:pos x="48" y="171"/>
                </a:cxn>
                <a:cxn ang="0">
                  <a:pos x="49" y="174"/>
                </a:cxn>
                <a:cxn ang="0">
                  <a:pos x="50" y="179"/>
                </a:cxn>
                <a:cxn ang="0">
                  <a:pos x="51" y="181"/>
                </a:cxn>
                <a:cxn ang="0">
                  <a:pos x="52" y="183"/>
                </a:cxn>
                <a:cxn ang="0">
                  <a:pos x="53" y="184"/>
                </a:cxn>
                <a:cxn ang="0">
                  <a:pos x="55" y="188"/>
                </a:cxn>
                <a:cxn ang="0">
                  <a:pos x="56" y="192"/>
                </a:cxn>
                <a:cxn ang="0">
                  <a:pos x="56" y="192"/>
                </a:cxn>
                <a:cxn ang="0">
                  <a:pos x="56" y="189"/>
                </a:cxn>
                <a:cxn ang="0">
                  <a:pos x="55" y="187"/>
                </a:cxn>
                <a:cxn ang="0">
                  <a:pos x="51" y="183"/>
                </a:cxn>
              </a:cxnLst>
              <a:rect l="0" t="0" r="r" b="b"/>
              <a:pathLst>
                <a:path w="57" h="193">
                  <a:moveTo>
                    <a:pt x="0" y="0"/>
                  </a:moveTo>
                  <a:lnTo>
                    <a:pt x="0" y="7"/>
                  </a:lnTo>
                  <a:lnTo>
                    <a:pt x="2" y="12"/>
                  </a:lnTo>
                  <a:lnTo>
                    <a:pt x="3" y="15"/>
                  </a:lnTo>
                  <a:lnTo>
                    <a:pt x="4" y="18"/>
                  </a:lnTo>
                  <a:lnTo>
                    <a:pt x="4" y="22"/>
                  </a:lnTo>
                  <a:lnTo>
                    <a:pt x="5" y="27"/>
                  </a:lnTo>
                  <a:lnTo>
                    <a:pt x="5" y="31"/>
                  </a:lnTo>
                  <a:lnTo>
                    <a:pt x="6" y="36"/>
                  </a:lnTo>
                  <a:lnTo>
                    <a:pt x="21" y="92"/>
                  </a:lnTo>
                  <a:lnTo>
                    <a:pt x="22" y="98"/>
                  </a:lnTo>
                  <a:lnTo>
                    <a:pt x="24" y="105"/>
                  </a:lnTo>
                  <a:lnTo>
                    <a:pt x="29" y="122"/>
                  </a:lnTo>
                  <a:lnTo>
                    <a:pt x="32" y="135"/>
                  </a:lnTo>
                  <a:lnTo>
                    <a:pt x="34" y="140"/>
                  </a:lnTo>
                  <a:lnTo>
                    <a:pt x="36" y="145"/>
                  </a:lnTo>
                  <a:lnTo>
                    <a:pt x="37" y="149"/>
                  </a:lnTo>
                  <a:lnTo>
                    <a:pt x="39" y="153"/>
                  </a:lnTo>
                  <a:lnTo>
                    <a:pt x="43" y="160"/>
                  </a:lnTo>
                  <a:lnTo>
                    <a:pt x="48" y="171"/>
                  </a:lnTo>
                  <a:lnTo>
                    <a:pt x="49" y="174"/>
                  </a:lnTo>
                  <a:lnTo>
                    <a:pt x="50" y="179"/>
                  </a:lnTo>
                  <a:lnTo>
                    <a:pt x="51" y="181"/>
                  </a:lnTo>
                  <a:lnTo>
                    <a:pt x="52" y="183"/>
                  </a:lnTo>
                  <a:lnTo>
                    <a:pt x="53" y="184"/>
                  </a:lnTo>
                  <a:lnTo>
                    <a:pt x="55" y="188"/>
                  </a:lnTo>
                  <a:lnTo>
                    <a:pt x="56" y="192"/>
                  </a:lnTo>
                  <a:lnTo>
                    <a:pt x="56" y="189"/>
                  </a:lnTo>
                  <a:lnTo>
                    <a:pt x="55" y="187"/>
                  </a:lnTo>
                  <a:lnTo>
                    <a:pt x="51" y="18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5" name="SMARTInkAnnotation234"/>
            <p:cNvSpPr>
              <a:spLocks/>
            </p:cNvSpPr>
            <p:nvPr/>
          </p:nvSpPr>
          <p:spPr bwMode="auto">
            <a:xfrm>
              <a:off x="4932" y="929"/>
              <a:ext cx="153" cy="112"/>
            </a:xfrm>
            <a:custGeom>
              <a:avLst/>
              <a:gdLst/>
              <a:ahLst/>
              <a:cxnLst>
                <a:cxn ang="0">
                  <a:pos x="9" y="81"/>
                </a:cxn>
                <a:cxn ang="0">
                  <a:pos x="16" y="81"/>
                </a:cxn>
                <a:cxn ang="0">
                  <a:pos x="18" y="81"/>
                </a:cxn>
                <a:cxn ang="0">
                  <a:pos x="19" y="83"/>
                </a:cxn>
                <a:cxn ang="0">
                  <a:pos x="21" y="85"/>
                </a:cxn>
                <a:cxn ang="0">
                  <a:pos x="28" y="86"/>
                </a:cxn>
                <a:cxn ang="0">
                  <a:pos x="32" y="84"/>
                </a:cxn>
                <a:cxn ang="0">
                  <a:pos x="34" y="82"/>
                </a:cxn>
                <a:cxn ang="0">
                  <a:pos x="42" y="78"/>
                </a:cxn>
                <a:cxn ang="0">
                  <a:pos x="49" y="72"/>
                </a:cxn>
                <a:cxn ang="0">
                  <a:pos x="54" y="66"/>
                </a:cxn>
                <a:cxn ang="0">
                  <a:pos x="58" y="61"/>
                </a:cxn>
                <a:cxn ang="0">
                  <a:pos x="61" y="56"/>
                </a:cxn>
                <a:cxn ang="0">
                  <a:pos x="64" y="52"/>
                </a:cxn>
                <a:cxn ang="0">
                  <a:pos x="68" y="46"/>
                </a:cxn>
                <a:cxn ang="0">
                  <a:pos x="70" y="40"/>
                </a:cxn>
                <a:cxn ang="0">
                  <a:pos x="70" y="34"/>
                </a:cxn>
                <a:cxn ang="0">
                  <a:pos x="71" y="29"/>
                </a:cxn>
                <a:cxn ang="0">
                  <a:pos x="71" y="18"/>
                </a:cxn>
                <a:cxn ang="0">
                  <a:pos x="71" y="12"/>
                </a:cxn>
                <a:cxn ang="0">
                  <a:pos x="67" y="5"/>
                </a:cxn>
                <a:cxn ang="0">
                  <a:pos x="62" y="1"/>
                </a:cxn>
                <a:cxn ang="0">
                  <a:pos x="56" y="0"/>
                </a:cxn>
                <a:cxn ang="0">
                  <a:pos x="52" y="1"/>
                </a:cxn>
                <a:cxn ang="0">
                  <a:pos x="42" y="6"/>
                </a:cxn>
                <a:cxn ang="0">
                  <a:pos x="37" y="11"/>
                </a:cxn>
                <a:cxn ang="0">
                  <a:pos x="32" y="17"/>
                </a:cxn>
                <a:cxn ang="0">
                  <a:pos x="26" y="23"/>
                </a:cxn>
                <a:cxn ang="0">
                  <a:pos x="22" y="30"/>
                </a:cxn>
                <a:cxn ang="0">
                  <a:pos x="18" y="37"/>
                </a:cxn>
                <a:cxn ang="0">
                  <a:pos x="14" y="46"/>
                </a:cxn>
                <a:cxn ang="0">
                  <a:pos x="12" y="54"/>
                </a:cxn>
                <a:cxn ang="0">
                  <a:pos x="11" y="61"/>
                </a:cxn>
                <a:cxn ang="0">
                  <a:pos x="11" y="69"/>
                </a:cxn>
                <a:cxn ang="0">
                  <a:pos x="12" y="75"/>
                </a:cxn>
                <a:cxn ang="0">
                  <a:pos x="14" y="82"/>
                </a:cxn>
                <a:cxn ang="0">
                  <a:pos x="17" y="86"/>
                </a:cxn>
                <a:cxn ang="0">
                  <a:pos x="22" y="90"/>
                </a:cxn>
                <a:cxn ang="0">
                  <a:pos x="28" y="94"/>
                </a:cxn>
                <a:cxn ang="0">
                  <a:pos x="34" y="97"/>
                </a:cxn>
                <a:cxn ang="0">
                  <a:pos x="42" y="101"/>
                </a:cxn>
                <a:cxn ang="0">
                  <a:pos x="51" y="104"/>
                </a:cxn>
                <a:cxn ang="0">
                  <a:pos x="59" y="105"/>
                </a:cxn>
                <a:cxn ang="0">
                  <a:pos x="67" y="107"/>
                </a:cxn>
                <a:cxn ang="0">
                  <a:pos x="76" y="109"/>
                </a:cxn>
                <a:cxn ang="0">
                  <a:pos x="84" y="110"/>
                </a:cxn>
                <a:cxn ang="0">
                  <a:pos x="91" y="111"/>
                </a:cxn>
                <a:cxn ang="0">
                  <a:pos x="108" y="111"/>
                </a:cxn>
                <a:cxn ang="0">
                  <a:pos x="116" y="110"/>
                </a:cxn>
                <a:cxn ang="0">
                  <a:pos x="123" y="108"/>
                </a:cxn>
                <a:cxn ang="0">
                  <a:pos x="127" y="107"/>
                </a:cxn>
                <a:cxn ang="0">
                  <a:pos x="133" y="105"/>
                </a:cxn>
                <a:cxn ang="0">
                  <a:pos x="139" y="102"/>
                </a:cxn>
                <a:cxn ang="0">
                  <a:pos x="147" y="97"/>
                </a:cxn>
                <a:cxn ang="0">
                  <a:pos x="150" y="96"/>
                </a:cxn>
                <a:cxn ang="0">
                  <a:pos x="152" y="91"/>
                </a:cxn>
              </a:cxnLst>
              <a:rect l="0" t="0" r="r" b="b"/>
              <a:pathLst>
                <a:path w="153" h="112">
                  <a:moveTo>
                    <a:pt x="0" y="86"/>
                  </a:moveTo>
                  <a:lnTo>
                    <a:pt x="9" y="81"/>
                  </a:lnTo>
                  <a:lnTo>
                    <a:pt x="11" y="81"/>
                  </a:lnTo>
                  <a:lnTo>
                    <a:pt x="16" y="81"/>
                  </a:lnTo>
                  <a:lnTo>
                    <a:pt x="17" y="81"/>
                  </a:lnTo>
                  <a:lnTo>
                    <a:pt x="18" y="81"/>
                  </a:lnTo>
                  <a:lnTo>
                    <a:pt x="19" y="82"/>
                  </a:lnTo>
                  <a:lnTo>
                    <a:pt x="19" y="83"/>
                  </a:lnTo>
                  <a:lnTo>
                    <a:pt x="20" y="84"/>
                  </a:lnTo>
                  <a:lnTo>
                    <a:pt x="21" y="85"/>
                  </a:lnTo>
                  <a:lnTo>
                    <a:pt x="24" y="85"/>
                  </a:lnTo>
                  <a:lnTo>
                    <a:pt x="28" y="86"/>
                  </a:lnTo>
                  <a:lnTo>
                    <a:pt x="30" y="86"/>
                  </a:lnTo>
                  <a:lnTo>
                    <a:pt x="32" y="84"/>
                  </a:lnTo>
                  <a:lnTo>
                    <a:pt x="33" y="83"/>
                  </a:lnTo>
                  <a:lnTo>
                    <a:pt x="34" y="82"/>
                  </a:lnTo>
                  <a:lnTo>
                    <a:pt x="39" y="80"/>
                  </a:lnTo>
                  <a:lnTo>
                    <a:pt x="42" y="78"/>
                  </a:lnTo>
                  <a:lnTo>
                    <a:pt x="46" y="75"/>
                  </a:lnTo>
                  <a:lnTo>
                    <a:pt x="49" y="72"/>
                  </a:lnTo>
                  <a:lnTo>
                    <a:pt x="53" y="69"/>
                  </a:lnTo>
                  <a:lnTo>
                    <a:pt x="54" y="66"/>
                  </a:lnTo>
                  <a:lnTo>
                    <a:pt x="56" y="64"/>
                  </a:lnTo>
                  <a:lnTo>
                    <a:pt x="58" y="61"/>
                  </a:lnTo>
                  <a:lnTo>
                    <a:pt x="59" y="58"/>
                  </a:lnTo>
                  <a:lnTo>
                    <a:pt x="61" y="56"/>
                  </a:lnTo>
                  <a:lnTo>
                    <a:pt x="63" y="54"/>
                  </a:lnTo>
                  <a:lnTo>
                    <a:pt x="64" y="52"/>
                  </a:lnTo>
                  <a:lnTo>
                    <a:pt x="66" y="49"/>
                  </a:lnTo>
                  <a:lnTo>
                    <a:pt x="68" y="46"/>
                  </a:lnTo>
                  <a:lnTo>
                    <a:pt x="69" y="43"/>
                  </a:lnTo>
                  <a:lnTo>
                    <a:pt x="70" y="40"/>
                  </a:lnTo>
                  <a:lnTo>
                    <a:pt x="70" y="36"/>
                  </a:lnTo>
                  <a:lnTo>
                    <a:pt x="70" y="34"/>
                  </a:lnTo>
                  <a:lnTo>
                    <a:pt x="71" y="31"/>
                  </a:lnTo>
                  <a:lnTo>
                    <a:pt x="71" y="29"/>
                  </a:lnTo>
                  <a:lnTo>
                    <a:pt x="71" y="26"/>
                  </a:lnTo>
                  <a:lnTo>
                    <a:pt x="71" y="18"/>
                  </a:lnTo>
                  <a:lnTo>
                    <a:pt x="71" y="14"/>
                  </a:lnTo>
                  <a:lnTo>
                    <a:pt x="71" y="12"/>
                  </a:lnTo>
                  <a:lnTo>
                    <a:pt x="70" y="10"/>
                  </a:lnTo>
                  <a:lnTo>
                    <a:pt x="67" y="5"/>
                  </a:lnTo>
                  <a:lnTo>
                    <a:pt x="64" y="2"/>
                  </a:lnTo>
                  <a:lnTo>
                    <a:pt x="62" y="1"/>
                  </a:lnTo>
                  <a:lnTo>
                    <a:pt x="59" y="0"/>
                  </a:lnTo>
                  <a:lnTo>
                    <a:pt x="56" y="0"/>
                  </a:lnTo>
                  <a:lnTo>
                    <a:pt x="54" y="0"/>
                  </a:lnTo>
                  <a:lnTo>
                    <a:pt x="52" y="1"/>
                  </a:lnTo>
                  <a:lnTo>
                    <a:pt x="47" y="3"/>
                  </a:lnTo>
                  <a:lnTo>
                    <a:pt x="42" y="6"/>
                  </a:lnTo>
                  <a:lnTo>
                    <a:pt x="39" y="9"/>
                  </a:lnTo>
                  <a:lnTo>
                    <a:pt x="37" y="11"/>
                  </a:lnTo>
                  <a:lnTo>
                    <a:pt x="35" y="14"/>
                  </a:lnTo>
                  <a:lnTo>
                    <a:pt x="32" y="17"/>
                  </a:lnTo>
                  <a:lnTo>
                    <a:pt x="29" y="20"/>
                  </a:lnTo>
                  <a:lnTo>
                    <a:pt x="26" y="23"/>
                  </a:lnTo>
                  <a:lnTo>
                    <a:pt x="24" y="27"/>
                  </a:lnTo>
                  <a:lnTo>
                    <a:pt x="22" y="30"/>
                  </a:lnTo>
                  <a:lnTo>
                    <a:pt x="19" y="33"/>
                  </a:lnTo>
                  <a:lnTo>
                    <a:pt x="18" y="37"/>
                  </a:lnTo>
                  <a:lnTo>
                    <a:pt x="16" y="41"/>
                  </a:lnTo>
                  <a:lnTo>
                    <a:pt x="14" y="46"/>
                  </a:lnTo>
                  <a:lnTo>
                    <a:pt x="13" y="50"/>
                  </a:lnTo>
                  <a:lnTo>
                    <a:pt x="12" y="54"/>
                  </a:lnTo>
                  <a:lnTo>
                    <a:pt x="11" y="58"/>
                  </a:lnTo>
                  <a:lnTo>
                    <a:pt x="11" y="61"/>
                  </a:lnTo>
                  <a:lnTo>
                    <a:pt x="11" y="65"/>
                  </a:lnTo>
                  <a:lnTo>
                    <a:pt x="11" y="69"/>
                  </a:lnTo>
                  <a:lnTo>
                    <a:pt x="11" y="72"/>
                  </a:lnTo>
                  <a:lnTo>
                    <a:pt x="12" y="75"/>
                  </a:lnTo>
                  <a:lnTo>
                    <a:pt x="13" y="79"/>
                  </a:lnTo>
                  <a:lnTo>
                    <a:pt x="14" y="82"/>
                  </a:lnTo>
                  <a:lnTo>
                    <a:pt x="16" y="84"/>
                  </a:lnTo>
                  <a:lnTo>
                    <a:pt x="17" y="86"/>
                  </a:lnTo>
                  <a:lnTo>
                    <a:pt x="19" y="88"/>
                  </a:lnTo>
                  <a:lnTo>
                    <a:pt x="22" y="90"/>
                  </a:lnTo>
                  <a:lnTo>
                    <a:pt x="25" y="92"/>
                  </a:lnTo>
                  <a:lnTo>
                    <a:pt x="28" y="94"/>
                  </a:lnTo>
                  <a:lnTo>
                    <a:pt x="31" y="96"/>
                  </a:lnTo>
                  <a:lnTo>
                    <a:pt x="34" y="97"/>
                  </a:lnTo>
                  <a:lnTo>
                    <a:pt x="38" y="99"/>
                  </a:lnTo>
                  <a:lnTo>
                    <a:pt x="42" y="101"/>
                  </a:lnTo>
                  <a:lnTo>
                    <a:pt x="47" y="103"/>
                  </a:lnTo>
                  <a:lnTo>
                    <a:pt x="51" y="104"/>
                  </a:lnTo>
                  <a:lnTo>
                    <a:pt x="55" y="104"/>
                  </a:lnTo>
                  <a:lnTo>
                    <a:pt x="59" y="105"/>
                  </a:lnTo>
                  <a:lnTo>
                    <a:pt x="63" y="106"/>
                  </a:lnTo>
                  <a:lnTo>
                    <a:pt x="67" y="107"/>
                  </a:lnTo>
                  <a:lnTo>
                    <a:pt x="72" y="108"/>
                  </a:lnTo>
                  <a:lnTo>
                    <a:pt x="76" y="109"/>
                  </a:lnTo>
                  <a:lnTo>
                    <a:pt x="80" y="110"/>
                  </a:lnTo>
                  <a:lnTo>
                    <a:pt x="84" y="110"/>
                  </a:lnTo>
                  <a:lnTo>
                    <a:pt x="88" y="111"/>
                  </a:lnTo>
                  <a:lnTo>
                    <a:pt x="91" y="111"/>
                  </a:lnTo>
                  <a:lnTo>
                    <a:pt x="99" y="111"/>
                  </a:lnTo>
                  <a:lnTo>
                    <a:pt x="108" y="111"/>
                  </a:lnTo>
                  <a:lnTo>
                    <a:pt x="112" y="110"/>
                  </a:lnTo>
                  <a:lnTo>
                    <a:pt x="116" y="110"/>
                  </a:lnTo>
                  <a:lnTo>
                    <a:pt x="120" y="108"/>
                  </a:lnTo>
                  <a:lnTo>
                    <a:pt x="123" y="108"/>
                  </a:lnTo>
                  <a:lnTo>
                    <a:pt x="125" y="107"/>
                  </a:lnTo>
                  <a:lnTo>
                    <a:pt x="127" y="107"/>
                  </a:lnTo>
                  <a:lnTo>
                    <a:pt x="130" y="106"/>
                  </a:lnTo>
                  <a:lnTo>
                    <a:pt x="133" y="105"/>
                  </a:lnTo>
                  <a:lnTo>
                    <a:pt x="136" y="104"/>
                  </a:lnTo>
                  <a:lnTo>
                    <a:pt x="139" y="102"/>
                  </a:lnTo>
                  <a:lnTo>
                    <a:pt x="143" y="99"/>
                  </a:lnTo>
                  <a:lnTo>
                    <a:pt x="147" y="97"/>
                  </a:lnTo>
                  <a:lnTo>
                    <a:pt x="149" y="97"/>
                  </a:lnTo>
                  <a:lnTo>
                    <a:pt x="150" y="96"/>
                  </a:lnTo>
                  <a:lnTo>
                    <a:pt x="151" y="95"/>
                  </a:lnTo>
                  <a:lnTo>
                    <a:pt x="152" y="9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6" name="SMARTInkAnnotation235"/>
            <p:cNvSpPr>
              <a:spLocks/>
            </p:cNvSpPr>
            <p:nvPr/>
          </p:nvSpPr>
          <p:spPr bwMode="auto">
            <a:xfrm>
              <a:off x="4623" y="1182"/>
              <a:ext cx="107" cy="200"/>
            </a:xfrm>
            <a:custGeom>
              <a:avLst/>
              <a:gdLst/>
              <a:ahLst/>
              <a:cxnLst>
                <a:cxn ang="0">
                  <a:pos x="30" y="0"/>
                </a:cxn>
                <a:cxn ang="0">
                  <a:pos x="24" y="3"/>
                </a:cxn>
                <a:cxn ang="0">
                  <a:pos x="22" y="4"/>
                </a:cxn>
                <a:cxn ang="0">
                  <a:pos x="20" y="4"/>
                </a:cxn>
                <a:cxn ang="0">
                  <a:pos x="18" y="5"/>
                </a:cxn>
                <a:cxn ang="0">
                  <a:pos x="17" y="6"/>
                </a:cxn>
                <a:cxn ang="0">
                  <a:pos x="16" y="8"/>
                </a:cxn>
                <a:cxn ang="0">
                  <a:pos x="16" y="11"/>
                </a:cxn>
                <a:cxn ang="0">
                  <a:pos x="14" y="15"/>
                </a:cxn>
                <a:cxn ang="0">
                  <a:pos x="12" y="17"/>
                </a:cxn>
                <a:cxn ang="0">
                  <a:pos x="11" y="22"/>
                </a:cxn>
                <a:cxn ang="0">
                  <a:pos x="9" y="28"/>
                </a:cxn>
                <a:cxn ang="0">
                  <a:pos x="8" y="31"/>
                </a:cxn>
                <a:cxn ang="0">
                  <a:pos x="7" y="35"/>
                </a:cxn>
                <a:cxn ang="0">
                  <a:pos x="6" y="38"/>
                </a:cxn>
                <a:cxn ang="0">
                  <a:pos x="6" y="43"/>
                </a:cxn>
                <a:cxn ang="0">
                  <a:pos x="5" y="47"/>
                </a:cxn>
                <a:cxn ang="0">
                  <a:pos x="4" y="52"/>
                </a:cxn>
                <a:cxn ang="0">
                  <a:pos x="3" y="57"/>
                </a:cxn>
                <a:cxn ang="0">
                  <a:pos x="2" y="62"/>
                </a:cxn>
                <a:cxn ang="0">
                  <a:pos x="1" y="67"/>
                </a:cxn>
                <a:cxn ang="0">
                  <a:pos x="0" y="72"/>
                </a:cxn>
                <a:cxn ang="0">
                  <a:pos x="0" y="77"/>
                </a:cxn>
                <a:cxn ang="0">
                  <a:pos x="0" y="82"/>
                </a:cxn>
                <a:cxn ang="0">
                  <a:pos x="1" y="88"/>
                </a:cxn>
                <a:cxn ang="0">
                  <a:pos x="2" y="95"/>
                </a:cxn>
                <a:cxn ang="0">
                  <a:pos x="3" y="101"/>
                </a:cxn>
                <a:cxn ang="0">
                  <a:pos x="3" y="106"/>
                </a:cxn>
                <a:cxn ang="0">
                  <a:pos x="4" y="112"/>
                </a:cxn>
                <a:cxn ang="0">
                  <a:pos x="5" y="117"/>
                </a:cxn>
                <a:cxn ang="0">
                  <a:pos x="6" y="122"/>
                </a:cxn>
                <a:cxn ang="0">
                  <a:pos x="7" y="127"/>
                </a:cxn>
                <a:cxn ang="0">
                  <a:pos x="8" y="132"/>
                </a:cxn>
                <a:cxn ang="0">
                  <a:pos x="11" y="143"/>
                </a:cxn>
                <a:cxn ang="0">
                  <a:pos x="13" y="147"/>
                </a:cxn>
                <a:cxn ang="0">
                  <a:pos x="15" y="151"/>
                </a:cxn>
                <a:cxn ang="0">
                  <a:pos x="16" y="155"/>
                </a:cxn>
                <a:cxn ang="0">
                  <a:pos x="19" y="159"/>
                </a:cxn>
                <a:cxn ang="0">
                  <a:pos x="21" y="163"/>
                </a:cxn>
                <a:cxn ang="0">
                  <a:pos x="24" y="166"/>
                </a:cxn>
                <a:cxn ang="0">
                  <a:pos x="26" y="170"/>
                </a:cxn>
                <a:cxn ang="0">
                  <a:pos x="29" y="173"/>
                </a:cxn>
                <a:cxn ang="0">
                  <a:pos x="31" y="177"/>
                </a:cxn>
                <a:cxn ang="0">
                  <a:pos x="33" y="179"/>
                </a:cxn>
                <a:cxn ang="0">
                  <a:pos x="36" y="182"/>
                </a:cxn>
                <a:cxn ang="0">
                  <a:pos x="39" y="184"/>
                </a:cxn>
                <a:cxn ang="0">
                  <a:pos x="42" y="186"/>
                </a:cxn>
                <a:cxn ang="0">
                  <a:pos x="44" y="188"/>
                </a:cxn>
                <a:cxn ang="0">
                  <a:pos x="46" y="190"/>
                </a:cxn>
                <a:cxn ang="0">
                  <a:pos x="48" y="191"/>
                </a:cxn>
                <a:cxn ang="0">
                  <a:pos x="51" y="192"/>
                </a:cxn>
                <a:cxn ang="0">
                  <a:pos x="54" y="192"/>
                </a:cxn>
                <a:cxn ang="0">
                  <a:pos x="57" y="193"/>
                </a:cxn>
                <a:cxn ang="0">
                  <a:pos x="61" y="195"/>
                </a:cxn>
                <a:cxn ang="0">
                  <a:pos x="64" y="196"/>
                </a:cxn>
                <a:cxn ang="0">
                  <a:pos x="67" y="197"/>
                </a:cxn>
                <a:cxn ang="0">
                  <a:pos x="69" y="197"/>
                </a:cxn>
                <a:cxn ang="0">
                  <a:pos x="71" y="198"/>
                </a:cxn>
                <a:cxn ang="0">
                  <a:pos x="74" y="198"/>
                </a:cxn>
                <a:cxn ang="0">
                  <a:pos x="77" y="198"/>
                </a:cxn>
                <a:cxn ang="0">
                  <a:pos x="82" y="199"/>
                </a:cxn>
                <a:cxn ang="0">
                  <a:pos x="88" y="199"/>
                </a:cxn>
                <a:cxn ang="0">
                  <a:pos x="106" y="199"/>
                </a:cxn>
              </a:cxnLst>
              <a:rect l="0" t="0" r="r" b="b"/>
              <a:pathLst>
                <a:path w="107" h="200">
                  <a:moveTo>
                    <a:pt x="30" y="0"/>
                  </a:moveTo>
                  <a:lnTo>
                    <a:pt x="24" y="3"/>
                  </a:lnTo>
                  <a:lnTo>
                    <a:pt x="22" y="4"/>
                  </a:lnTo>
                  <a:lnTo>
                    <a:pt x="20" y="4"/>
                  </a:lnTo>
                  <a:lnTo>
                    <a:pt x="18" y="5"/>
                  </a:lnTo>
                  <a:lnTo>
                    <a:pt x="17" y="6"/>
                  </a:lnTo>
                  <a:lnTo>
                    <a:pt x="16" y="8"/>
                  </a:lnTo>
                  <a:lnTo>
                    <a:pt x="16" y="11"/>
                  </a:lnTo>
                  <a:lnTo>
                    <a:pt x="14" y="15"/>
                  </a:lnTo>
                  <a:lnTo>
                    <a:pt x="12" y="17"/>
                  </a:lnTo>
                  <a:lnTo>
                    <a:pt x="11" y="22"/>
                  </a:lnTo>
                  <a:lnTo>
                    <a:pt x="9" y="28"/>
                  </a:lnTo>
                  <a:lnTo>
                    <a:pt x="8" y="31"/>
                  </a:lnTo>
                  <a:lnTo>
                    <a:pt x="7" y="35"/>
                  </a:lnTo>
                  <a:lnTo>
                    <a:pt x="6" y="38"/>
                  </a:lnTo>
                  <a:lnTo>
                    <a:pt x="6" y="43"/>
                  </a:lnTo>
                  <a:lnTo>
                    <a:pt x="5" y="47"/>
                  </a:lnTo>
                  <a:lnTo>
                    <a:pt x="4" y="52"/>
                  </a:lnTo>
                  <a:lnTo>
                    <a:pt x="3" y="57"/>
                  </a:lnTo>
                  <a:lnTo>
                    <a:pt x="2" y="62"/>
                  </a:lnTo>
                  <a:lnTo>
                    <a:pt x="1" y="67"/>
                  </a:lnTo>
                  <a:lnTo>
                    <a:pt x="0" y="72"/>
                  </a:lnTo>
                  <a:lnTo>
                    <a:pt x="0" y="77"/>
                  </a:lnTo>
                  <a:lnTo>
                    <a:pt x="0" y="82"/>
                  </a:lnTo>
                  <a:lnTo>
                    <a:pt x="1" y="88"/>
                  </a:lnTo>
                  <a:lnTo>
                    <a:pt x="2" y="95"/>
                  </a:lnTo>
                  <a:lnTo>
                    <a:pt x="3" y="101"/>
                  </a:lnTo>
                  <a:lnTo>
                    <a:pt x="3" y="106"/>
                  </a:lnTo>
                  <a:lnTo>
                    <a:pt x="4" y="112"/>
                  </a:lnTo>
                  <a:lnTo>
                    <a:pt x="5" y="117"/>
                  </a:lnTo>
                  <a:lnTo>
                    <a:pt x="6" y="122"/>
                  </a:lnTo>
                  <a:lnTo>
                    <a:pt x="7" y="127"/>
                  </a:lnTo>
                  <a:lnTo>
                    <a:pt x="8" y="132"/>
                  </a:lnTo>
                  <a:lnTo>
                    <a:pt x="11" y="143"/>
                  </a:lnTo>
                  <a:lnTo>
                    <a:pt x="13" y="147"/>
                  </a:lnTo>
                  <a:lnTo>
                    <a:pt x="15" y="151"/>
                  </a:lnTo>
                  <a:lnTo>
                    <a:pt x="16" y="155"/>
                  </a:lnTo>
                  <a:lnTo>
                    <a:pt x="19" y="159"/>
                  </a:lnTo>
                  <a:lnTo>
                    <a:pt x="21" y="163"/>
                  </a:lnTo>
                  <a:lnTo>
                    <a:pt x="24" y="166"/>
                  </a:lnTo>
                  <a:lnTo>
                    <a:pt x="26" y="170"/>
                  </a:lnTo>
                  <a:lnTo>
                    <a:pt x="29" y="173"/>
                  </a:lnTo>
                  <a:lnTo>
                    <a:pt x="31" y="177"/>
                  </a:lnTo>
                  <a:lnTo>
                    <a:pt x="33" y="179"/>
                  </a:lnTo>
                  <a:lnTo>
                    <a:pt x="36" y="182"/>
                  </a:lnTo>
                  <a:lnTo>
                    <a:pt x="39" y="184"/>
                  </a:lnTo>
                  <a:lnTo>
                    <a:pt x="42" y="186"/>
                  </a:lnTo>
                  <a:lnTo>
                    <a:pt x="44" y="188"/>
                  </a:lnTo>
                  <a:lnTo>
                    <a:pt x="46" y="190"/>
                  </a:lnTo>
                  <a:lnTo>
                    <a:pt x="48" y="191"/>
                  </a:lnTo>
                  <a:lnTo>
                    <a:pt x="51" y="192"/>
                  </a:lnTo>
                  <a:lnTo>
                    <a:pt x="54" y="192"/>
                  </a:lnTo>
                  <a:lnTo>
                    <a:pt x="57" y="193"/>
                  </a:lnTo>
                  <a:lnTo>
                    <a:pt x="61" y="195"/>
                  </a:lnTo>
                  <a:lnTo>
                    <a:pt x="64" y="196"/>
                  </a:lnTo>
                  <a:lnTo>
                    <a:pt x="67" y="197"/>
                  </a:lnTo>
                  <a:lnTo>
                    <a:pt x="69" y="197"/>
                  </a:lnTo>
                  <a:lnTo>
                    <a:pt x="71" y="198"/>
                  </a:lnTo>
                  <a:lnTo>
                    <a:pt x="74" y="198"/>
                  </a:lnTo>
                  <a:lnTo>
                    <a:pt x="77" y="198"/>
                  </a:lnTo>
                  <a:lnTo>
                    <a:pt x="82" y="199"/>
                  </a:lnTo>
                  <a:lnTo>
                    <a:pt x="88" y="199"/>
                  </a:lnTo>
                  <a:lnTo>
                    <a:pt x="106" y="199"/>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7" name="SMARTInkAnnotation236"/>
            <p:cNvSpPr>
              <a:spLocks/>
            </p:cNvSpPr>
            <p:nvPr/>
          </p:nvSpPr>
          <p:spPr bwMode="auto">
            <a:xfrm>
              <a:off x="4719" y="1234"/>
              <a:ext cx="82" cy="107"/>
            </a:xfrm>
            <a:custGeom>
              <a:avLst/>
              <a:gdLst/>
              <a:ahLst/>
              <a:cxnLst>
                <a:cxn ang="0">
                  <a:pos x="8" y="88"/>
                </a:cxn>
                <a:cxn ang="0">
                  <a:pos x="10" y="87"/>
                </a:cxn>
                <a:cxn ang="0">
                  <a:pos x="14" y="86"/>
                </a:cxn>
                <a:cxn ang="0">
                  <a:pos x="17" y="83"/>
                </a:cxn>
                <a:cxn ang="0">
                  <a:pos x="20" y="80"/>
                </a:cxn>
                <a:cxn ang="0">
                  <a:pos x="23" y="76"/>
                </a:cxn>
                <a:cxn ang="0">
                  <a:pos x="27" y="71"/>
                </a:cxn>
                <a:cxn ang="0">
                  <a:pos x="30" y="66"/>
                </a:cxn>
                <a:cxn ang="0">
                  <a:pos x="34" y="62"/>
                </a:cxn>
                <a:cxn ang="0">
                  <a:pos x="37" y="56"/>
                </a:cxn>
                <a:cxn ang="0">
                  <a:pos x="40" y="51"/>
                </a:cxn>
                <a:cxn ang="0">
                  <a:pos x="44" y="47"/>
                </a:cxn>
                <a:cxn ang="0">
                  <a:pos x="47" y="41"/>
                </a:cxn>
                <a:cxn ang="0">
                  <a:pos x="49" y="36"/>
                </a:cxn>
                <a:cxn ang="0">
                  <a:pos x="50" y="31"/>
                </a:cxn>
                <a:cxn ang="0">
                  <a:pos x="50" y="23"/>
                </a:cxn>
                <a:cxn ang="0">
                  <a:pos x="50" y="17"/>
                </a:cxn>
                <a:cxn ang="0">
                  <a:pos x="48" y="13"/>
                </a:cxn>
                <a:cxn ang="0">
                  <a:pos x="45" y="10"/>
                </a:cxn>
                <a:cxn ang="0">
                  <a:pos x="40" y="4"/>
                </a:cxn>
                <a:cxn ang="0">
                  <a:pos x="37" y="2"/>
                </a:cxn>
                <a:cxn ang="0">
                  <a:pos x="34" y="0"/>
                </a:cxn>
                <a:cxn ang="0">
                  <a:pos x="30" y="0"/>
                </a:cxn>
                <a:cxn ang="0">
                  <a:pos x="27" y="0"/>
                </a:cxn>
                <a:cxn ang="0">
                  <a:pos x="23" y="2"/>
                </a:cxn>
                <a:cxn ang="0">
                  <a:pos x="20" y="5"/>
                </a:cxn>
                <a:cxn ang="0">
                  <a:pos x="17" y="9"/>
                </a:cxn>
                <a:cxn ang="0">
                  <a:pos x="13" y="14"/>
                </a:cxn>
                <a:cxn ang="0">
                  <a:pos x="10" y="19"/>
                </a:cxn>
                <a:cxn ang="0">
                  <a:pos x="7" y="23"/>
                </a:cxn>
                <a:cxn ang="0">
                  <a:pos x="3" y="29"/>
                </a:cxn>
                <a:cxn ang="0">
                  <a:pos x="1" y="35"/>
                </a:cxn>
                <a:cxn ang="0">
                  <a:pos x="0" y="42"/>
                </a:cxn>
                <a:cxn ang="0">
                  <a:pos x="0" y="48"/>
                </a:cxn>
                <a:cxn ang="0">
                  <a:pos x="0" y="81"/>
                </a:cxn>
                <a:cxn ang="0">
                  <a:pos x="1" y="87"/>
                </a:cxn>
                <a:cxn ang="0">
                  <a:pos x="4" y="92"/>
                </a:cxn>
                <a:cxn ang="0">
                  <a:pos x="7" y="97"/>
                </a:cxn>
                <a:cxn ang="0">
                  <a:pos x="10" y="99"/>
                </a:cxn>
                <a:cxn ang="0">
                  <a:pos x="13" y="101"/>
                </a:cxn>
                <a:cxn ang="0">
                  <a:pos x="17" y="103"/>
                </a:cxn>
                <a:cxn ang="0">
                  <a:pos x="22" y="105"/>
                </a:cxn>
                <a:cxn ang="0">
                  <a:pos x="28" y="105"/>
                </a:cxn>
                <a:cxn ang="0">
                  <a:pos x="34" y="106"/>
                </a:cxn>
                <a:cxn ang="0">
                  <a:pos x="41" y="104"/>
                </a:cxn>
                <a:cxn ang="0">
                  <a:pos x="47" y="102"/>
                </a:cxn>
                <a:cxn ang="0">
                  <a:pos x="54" y="99"/>
                </a:cxn>
                <a:cxn ang="0">
                  <a:pos x="59" y="96"/>
                </a:cxn>
                <a:cxn ang="0">
                  <a:pos x="64" y="93"/>
                </a:cxn>
                <a:cxn ang="0">
                  <a:pos x="70" y="92"/>
                </a:cxn>
                <a:cxn ang="0">
                  <a:pos x="75" y="90"/>
                </a:cxn>
              </a:cxnLst>
              <a:rect l="0" t="0" r="r" b="b"/>
              <a:pathLst>
                <a:path w="82" h="107">
                  <a:moveTo>
                    <a:pt x="5" y="91"/>
                  </a:moveTo>
                  <a:lnTo>
                    <a:pt x="8" y="88"/>
                  </a:lnTo>
                  <a:lnTo>
                    <a:pt x="9" y="87"/>
                  </a:lnTo>
                  <a:lnTo>
                    <a:pt x="10" y="87"/>
                  </a:lnTo>
                  <a:lnTo>
                    <a:pt x="12" y="86"/>
                  </a:lnTo>
                  <a:lnTo>
                    <a:pt x="14" y="86"/>
                  </a:lnTo>
                  <a:lnTo>
                    <a:pt x="15" y="84"/>
                  </a:lnTo>
                  <a:lnTo>
                    <a:pt x="17" y="83"/>
                  </a:lnTo>
                  <a:lnTo>
                    <a:pt x="18" y="82"/>
                  </a:lnTo>
                  <a:lnTo>
                    <a:pt x="20" y="80"/>
                  </a:lnTo>
                  <a:lnTo>
                    <a:pt x="22" y="79"/>
                  </a:lnTo>
                  <a:lnTo>
                    <a:pt x="23" y="76"/>
                  </a:lnTo>
                  <a:lnTo>
                    <a:pt x="25" y="74"/>
                  </a:lnTo>
                  <a:lnTo>
                    <a:pt x="27" y="71"/>
                  </a:lnTo>
                  <a:lnTo>
                    <a:pt x="29" y="69"/>
                  </a:lnTo>
                  <a:lnTo>
                    <a:pt x="30" y="66"/>
                  </a:lnTo>
                  <a:lnTo>
                    <a:pt x="32" y="64"/>
                  </a:lnTo>
                  <a:lnTo>
                    <a:pt x="34" y="62"/>
                  </a:lnTo>
                  <a:lnTo>
                    <a:pt x="35" y="59"/>
                  </a:lnTo>
                  <a:lnTo>
                    <a:pt x="37" y="56"/>
                  </a:lnTo>
                  <a:lnTo>
                    <a:pt x="39" y="54"/>
                  </a:lnTo>
                  <a:lnTo>
                    <a:pt x="40" y="51"/>
                  </a:lnTo>
                  <a:lnTo>
                    <a:pt x="42" y="49"/>
                  </a:lnTo>
                  <a:lnTo>
                    <a:pt x="44" y="47"/>
                  </a:lnTo>
                  <a:lnTo>
                    <a:pt x="45" y="44"/>
                  </a:lnTo>
                  <a:lnTo>
                    <a:pt x="47" y="41"/>
                  </a:lnTo>
                  <a:lnTo>
                    <a:pt x="48" y="38"/>
                  </a:lnTo>
                  <a:lnTo>
                    <a:pt x="49" y="36"/>
                  </a:lnTo>
                  <a:lnTo>
                    <a:pt x="50" y="34"/>
                  </a:lnTo>
                  <a:lnTo>
                    <a:pt x="50" y="31"/>
                  </a:lnTo>
                  <a:lnTo>
                    <a:pt x="50" y="29"/>
                  </a:lnTo>
                  <a:lnTo>
                    <a:pt x="50" y="23"/>
                  </a:lnTo>
                  <a:lnTo>
                    <a:pt x="50" y="19"/>
                  </a:lnTo>
                  <a:lnTo>
                    <a:pt x="50" y="17"/>
                  </a:lnTo>
                  <a:lnTo>
                    <a:pt x="49" y="15"/>
                  </a:lnTo>
                  <a:lnTo>
                    <a:pt x="48" y="13"/>
                  </a:lnTo>
                  <a:lnTo>
                    <a:pt x="46" y="11"/>
                  </a:lnTo>
                  <a:lnTo>
                    <a:pt x="45" y="10"/>
                  </a:lnTo>
                  <a:lnTo>
                    <a:pt x="43" y="8"/>
                  </a:lnTo>
                  <a:lnTo>
                    <a:pt x="40" y="4"/>
                  </a:lnTo>
                  <a:lnTo>
                    <a:pt x="39" y="3"/>
                  </a:lnTo>
                  <a:lnTo>
                    <a:pt x="37" y="2"/>
                  </a:lnTo>
                  <a:lnTo>
                    <a:pt x="35" y="1"/>
                  </a:lnTo>
                  <a:lnTo>
                    <a:pt x="34" y="0"/>
                  </a:lnTo>
                  <a:lnTo>
                    <a:pt x="32" y="0"/>
                  </a:lnTo>
                  <a:lnTo>
                    <a:pt x="30" y="0"/>
                  </a:lnTo>
                  <a:lnTo>
                    <a:pt x="29" y="0"/>
                  </a:lnTo>
                  <a:lnTo>
                    <a:pt x="27" y="0"/>
                  </a:lnTo>
                  <a:lnTo>
                    <a:pt x="25" y="1"/>
                  </a:lnTo>
                  <a:lnTo>
                    <a:pt x="23" y="2"/>
                  </a:lnTo>
                  <a:lnTo>
                    <a:pt x="22" y="3"/>
                  </a:lnTo>
                  <a:lnTo>
                    <a:pt x="20" y="5"/>
                  </a:lnTo>
                  <a:lnTo>
                    <a:pt x="18" y="6"/>
                  </a:lnTo>
                  <a:lnTo>
                    <a:pt x="17" y="9"/>
                  </a:lnTo>
                  <a:lnTo>
                    <a:pt x="15" y="11"/>
                  </a:lnTo>
                  <a:lnTo>
                    <a:pt x="13" y="14"/>
                  </a:lnTo>
                  <a:lnTo>
                    <a:pt x="12" y="16"/>
                  </a:lnTo>
                  <a:lnTo>
                    <a:pt x="10" y="19"/>
                  </a:lnTo>
                  <a:lnTo>
                    <a:pt x="8" y="21"/>
                  </a:lnTo>
                  <a:lnTo>
                    <a:pt x="7" y="23"/>
                  </a:lnTo>
                  <a:lnTo>
                    <a:pt x="5" y="26"/>
                  </a:lnTo>
                  <a:lnTo>
                    <a:pt x="3" y="29"/>
                  </a:lnTo>
                  <a:lnTo>
                    <a:pt x="2" y="32"/>
                  </a:lnTo>
                  <a:lnTo>
                    <a:pt x="1" y="35"/>
                  </a:lnTo>
                  <a:lnTo>
                    <a:pt x="1" y="38"/>
                  </a:lnTo>
                  <a:lnTo>
                    <a:pt x="0" y="42"/>
                  </a:lnTo>
                  <a:lnTo>
                    <a:pt x="0" y="45"/>
                  </a:lnTo>
                  <a:lnTo>
                    <a:pt x="0" y="48"/>
                  </a:lnTo>
                  <a:lnTo>
                    <a:pt x="0" y="57"/>
                  </a:lnTo>
                  <a:lnTo>
                    <a:pt x="0" y="81"/>
                  </a:lnTo>
                  <a:lnTo>
                    <a:pt x="0" y="84"/>
                  </a:lnTo>
                  <a:lnTo>
                    <a:pt x="1" y="87"/>
                  </a:lnTo>
                  <a:lnTo>
                    <a:pt x="2" y="90"/>
                  </a:lnTo>
                  <a:lnTo>
                    <a:pt x="4" y="92"/>
                  </a:lnTo>
                  <a:lnTo>
                    <a:pt x="5" y="95"/>
                  </a:lnTo>
                  <a:lnTo>
                    <a:pt x="7" y="97"/>
                  </a:lnTo>
                  <a:lnTo>
                    <a:pt x="8" y="98"/>
                  </a:lnTo>
                  <a:lnTo>
                    <a:pt x="10" y="99"/>
                  </a:lnTo>
                  <a:lnTo>
                    <a:pt x="12" y="100"/>
                  </a:lnTo>
                  <a:lnTo>
                    <a:pt x="13" y="101"/>
                  </a:lnTo>
                  <a:lnTo>
                    <a:pt x="15" y="102"/>
                  </a:lnTo>
                  <a:lnTo>
                    <a:pt x="17" y="103"/>
                  </a:lnTo>
                  <a:lnTo>
                    <a:pt x="19" y="104"/>
                  </a:lnTo>
                  <a:lnTo>
                    <a:pt x="22" y="105"/>
                  </a:lnTo>
                  <a:lnTo>
                    <a:pt x="24" y="105"/>
                  </a:lnTo>
                  <a:lnTo>
                    <a:pt x="28" y="105"/>
                  </a:lnTo>
                  <a:lnTo>
                    <a:pt x="31" y="106"/>
                  </a:lnTo>
                  <a:lnTo>
                    <a:pt x="34" y="106"/>
                  </a:lnTo>
                  <a:lnTo>
                    <a:pt x="37" y="105"/>
                  </a:lnTo>
                  <a:lnTo>
                    <a:pt x="41" y="104"/>
                  </a:lnTo>
                  <a:lnTo>
                    <a:pt x="44" y="103"/>
                  </a:lnTo>
                  <a:lnTo>
                    <a:pt x="47" y="102"/>
                  </a:lnTo>
                  <a:lnTo>
                    <a:pt x="51" y="100"/>
                  </a:lnTo>
                  <a:lnTo>
                    <a:pt x="54" y="99"/>
                  </a:lnTo>
                  <a:lnTo>
                    <a:pt x="57" y="97"/>
                  </a:lnTo>
                  <a:lnTo>
                    <a:pt x="59" y="96"/>
                  </a:lnTo>
                  <a:lnTo>
                    <a:pt x="61" y="94"/>
                  </a:lnTo>
                  <a:lnTo>
                    <a:pt x="64" y="93"/>
                  </a:lnTo>
                  <a:lnTo>
                    <a:pt x="67" y="92"/>
                  </a:lnTo>
                  <a:lnTo>
                    <a:pt x="70" y="92"/>
                  </a:lnTo>
                  <a:lnTo>
                    <a:pt x="72" y="91"/>
                  </a:lnTo>
                  <a:lnTo>
                    <a:pt x="75" y="90"/>
                  </a:lnTo>
                  <a:lnTo>
                    <a:pt x="81" y="8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8" name="SMARTInkAnnotation237"/>
            <p:cNvSpPr>
              <a:spLocks/>
            </p:cNvSpPr>
            <p:nvPr/>
          </p:nvSpPr>
          <p:spPr bwMode="auto">
            <a:xfrm>
              <a:off x="4805" y="1233"/>
              <a:ext cx="67" cy="47"/>
            </a:xfrm>
            <a:custGeom>
              <a:avLst/>
              <a:gdLst/>
              <a:ahLst/>
              <a:cxnLst>
                <a:cxn ang="0">
                  <a:pos x="0" y="0"/>
                </a:cxn>
                <a:cxn ang="0">
                  <a:pos x="3" y="3"/>
                </a:cxn>
                <a:cxn ang="0">
                  <a:pos x="4" y="4"/>
                </a:cxn>
                <a:cxn ang="0">
                  <a:pos x="4" y="6"/>
                </a:cxn>
                <a:cxn ang="0">
                  <a:pos x="4" y="7"/>
                </a:cxn>
                <a:cxn ang="0">
                  <a:pos x="5" y="8"/>
                </a:cxn>
                <a:cxn ang="0">
                  <a:pos x="6" y="9"/>
                </a:cxn>
                <a:cxn ang="0">
                  <a:pos x="8" y="10"/>
                </a:cxn>
                <a:cxn ang="0">
                  <a:pos x="10" y="10"/>
                </a:cxn>
                <a:cxn ang="0">
                  <a:pos x="15" y="13"/>
                </a:cxn>
                <a:cxn ang="0">
                  <a:pos x="17" y="14"/>
                </a:cxn>
                <a:cxn ang="0">
                  <a:pos x="19" y="16"/>
                </a:cxn>
                <a:cxn ang="0">
                  <a:pos x="21" y="17"/>
                </a:cxn>
                <a:cxn ang="0">
                  <a:pos x="24" y="19"/>
                </a:cxn>
                <a:cxn ang="0">
                  <a:pos x="27" y="21"/>
                </a:cxn>
                <a:cxn ang="0">
                  <a:pos x="30" y="22"/>
                </a:cxn>
                <a:cxn ang="0">
                  <a:pos x="32" y="24"/>
                </a:cxn>
                <a:cxn ang="0">
                  <a:pos x="35" y="26"/>
                </a:cxn>
                <a:cxn ang="0">
                  <a:pos x="37" y="27"/>
                </a:cxn>
                <a:cxn ang="0">
                  <a:pos x="39" y="29"/>
                </a:cxn>
                <a:cxn ang="0">
                  <a:pos x="42" y="31"/>
                </a:cxn>
                <a:cxn ang="0">
                  <a:pos x="45" y="32"/>
                </a:cxn>
                <a:cxn ang="0">
                  <a:pos x="47" y="34"/>
                </a:cxn>
                <a:cxn ang="0">
                  <a:pos x="50" y="36"/>
                </a:cxn>
                <a:cxn ang="0">
                  <a:pos x="52" y="38"/>
                </a:cxn>
                <a:cxn ang="0">
                  <a:pos x="54" y="39"/>
                </a:cxn>
                <a:cxn ang="0">
                  <a:pos x="57" y="41"/>
                </a:cxn>
                <a:cxn ang="0">
                  <a:pos x="66" y="46"/>
                </a:cxn>
              </a:cxnLst>
              <a:rect l="0" t="0" r="r" b="b"/>
              <a:pathLst>
                <a:path w="67" h="47">
                  <a:moveTo>
                    <a:pt x="0" y="0"/>
                  </a:moveTo>
                  <a:lnTo>
                    <a:pt x="3" y="3"/>
                  </a:lnTo>
                  <a:lnTo>
                    <a:pt x="4" y="4"/>
                  </a:lnTo>
                  <a:lnTo>
                    <a:pt x="4" y="6"/>
                  </a:lnTo>
                  <a:lnTo>
                    <a:pt x="4" y="7"/>
                  </a:lnTo>
                  <a:lnTo>
                    <a:pt x="5" y="8"/>
                  </a:lnTo>
                  <a:lnTo>
                    <a:pt x="6" y="9"/>
                  </a:lnTo>
                  <a:lnTo>
                    <a:pt x="8" y="10"/>
                  </a:lnTo>
                  <a:lnTo>
                    <a:pt x="10" y="10"/>
                  </a:lnTo>
                  <a:lnTo>
                    <a:pt x="15" y="13"/>
                  </a:lnTo>
                  <a:lnTo>
                    <a:pt x="17" y="14"/>
                  </a:lnTo>
                  <a:lnTo>
                    <a:pt x="19" y="16"/>
                  </a:lnTo>
                  <a:lnTo>
                    <a:pt x="21" y="17"/>
                  </a:lnTo>
                  <a:lnTo>
                    <a:pt x="24" y="19"/>
                  </a:lnTo>
                  <a:lnTo>
                    <a:pt x="27" y="21"/>
                  </a:lnTo>
                  <a:lnTo>
                    <a:pt x="30" y="22"/>
                  </a:lnTo>
                  <a:lnTo>
                    <a:pt x="32" y="24"/>
                  </a:lnTo>
                  <a:lnTo>
                    <a:pt x="35" y="26"/>
                  </a:lnTo>
                  <a:lnTo>
                    <a:pt x="37" y="27"/>
                  </a:lnTo>
                  <a:lnTo>
                    <a:pt x="39" y="29"/>
                  </a:lnTo>
                  <a:lnTo>
                    <a:pt x="42" y="31"/>
                  </a:lnTo>
                  <a:lnTo>
                    <a:pt x="45" y="32"/>
                  </a:lnTo>
                  <a:lnTo>
                    <a:pt x="47" y="34"/>
                  </a:lnTo>
                  <a:lnTo>
                    <a:pt x="50" y="36"/>
                  </a:lnTo>
                  <a:lnTo>
                    <a:pt x="52" y="38"/>
                  </a:lnTo>
                  <a:lnTo>
                    <a:pt x="54" y="39"/>
                  </a:lnTo>
                  <a:lnTo>
                    <a:pt x="57" y="41"/>
                  </a:lnTo>
                  <a:lnTo>
                    <a:pt x="66" y="4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49" name="SMARTInkAnnotation238"/>
            <p:cNvSpPr>
              <a:spLocks/>
            </p:cNvSpPr>
            <p:nvPr/>
          </p:nvSpPr>
          <p:spPr bwMode="auto">
            <a:xfrm>
              <a:off x="4820" y="1223"/>
              <a:ext cx="22" cy="93"/>
            </a:xfrm>
            <a:custGeom>
              <a:avLst/>
              <a:gdLst/>
              <a:ahLst/>
              <a:cxnLst>
                <a:cxn ang="0">
                  <a:pos x="21" y="0"/>
                </a:cxn>
                <a:cxn ang="0">
                  <a:pos x="15" y="3"/>
                </a:cxn>
                <a:cxn ang="0">
                  <a:pos x="13" y="4"/>
                </a:cxn>
                <a:cxn ang="0">
                  <a:pos x="11" y="6"/>
                </a:cxn>
                <a:cxn ang="0">
                  <a:pos x="9" y="7"/>
                </a:cxn>
                <a:cxn ang="0">
                  <a:pos x="8" y="9"/>
                </a:cxn>
                <a:cxn ang="0">
                  <a:pos x="7" y="12"/>
                </a:cxn>
                <a:cxn ang="0">
                  <a:pos x="7" y="15"/>
                </a:cxn>
                <a:cxn ang="0">
                  <a:pos x="6" y="17"/>
                </a:cxn>
                <a:cxn ang="0">
                  <a:pos x="4" y="19"/>
                </a:cxn>
                <a:cxn ang="0">
                  <a:pos x="3" y="21"/>
                </a:cxn>
                <a:cxn ang="0">
                  <a:pos x="2" y="24"/>
                </a:cxn>
                <a:cxn ang="0">
                  <a:pos x="2" y="27"/>
                </a:cxn>
                <a:cxn ang="0">
                  <a:pos x="1" y="30"/>
                </a:cxn>
                <a:cxn ang="0">
                  <a:pos x="1" y="33"/>
                </a:cxn>
                <a:cxn ang="0">
                  <a:pos x="1" y="38"/>
                </a:cxn>
                <a:cxn ang="0">
                  <a:pos x="0" y="50"/>
                </a:cxn>
                <a:cxn ang="0">
                  <a:pos x="0" y="64"/>
                </a:cxn>
                <a:cxn ang="0">
                  <a:pos x="1" y="68"/>
                </a:cxn>
                <a:cxn ang="0">
                  <a:pos x="2" y="71"/>
                </a:cxn>
                <a:cxn ang="0">
                  <a:pos x="3" y="75"/>
                </a:cxn>
                <a:cxn ang="0">
                  <a:pos x="4" y="77"/>
                </a:cxn>
                <a:cxn ang="0">
                  <a:pos x="4" y="80"/>
                </a:cxn>
                <a:cxn ang="0">
                  <a:pos x="5" y="82"/>
                </a:cxn>
                <a:cxn ang="0">
                  <a:pos x="6" y="84"/>
                </a:cxn>
                <a:cxn ang="0">
                  <a:pos x="7" y="86"/>
                </a:cxn>
                <a:cxn ang="0">
                  <a:pos x="11" y="92"/>
                </a:cxn>
              </a:cxnLst>
              <a:rect l="0" t="0" r="r" b="b"/>
              <a:pathLst>
                <a:path w="22" h="93">
                  <a:moveTo>
                    <a:pt x="21" y="0"/>
                  </a:moveTo>
                  <a:lnTo>
                    <a:pt x="15" y="3"/>
                  </a:lnTo>
                  <a:lnTo>
                    <a:pt x="13" y="4"/>
                  </a:lnTo>
                  <a:lnTo>
                    <a:pt x="11" y="6"/>
                  </a:lnTo>
                  <a:lnTo>
                    <a:pt x="9" y="7"/>
                  </a:lnTo>
                  <a:lnTo>
                    <a:pt x="8" y="9"/>
                  </a:lnTo>
                  <a:lnTo>
                    <a:pt x="7" y="12"/>
                  </a:lnTo>
                  <a:lnTo>
                    <a:pt x="7" y="15"/>
                  </a:lnTo>
                  <a:lnTo>
                    <a:pt x="6" y="17"/>
                  </a:lnTo>
                  <a:lnTo>
                    <a:pt x="4" y="19"/>
                  </a:lnTo>
                  <a:lnTo>
                    <a:pt x="3" y="21"/>
                  </a:lnTo>
                  <a:lnTo>
                    <a:pt x="2" y="24"/>
                  </a:lnTo>
                  <a:lnTo>
                    <a:pt x="2" y="27"/>
                  </a:lnTo>
                  <a:lnTo>
                    <a:pt x="1" y="30"/>
                  </a:lnTo>
                  <a:lnTo>
                    <a:pt x="1" y="33"/>
                  </a:lnTo>
                  <a:lnTo>
                    <a:pt x="1" y="38"/>
                  </a:lnTo>
                  <a:lnTo>
                    <a:pt x="0" y="50"/>
                  </a:lnTo>
                  <a:lnTo>
                    <a:pt x="0" y="64"/>
                  </a:lnTo>
                  <a:lnTo>
                    <a:pt x="1" y="68"/>
                  </a:lnTo>
                  <a:lnTo>
                    <a:pt x="2" y="71"/>
                  </a:lnTo>
                  <a:lnTo>
                    <a:pt x="3" y="75"/>
                  </a:lnTo>
                  <a:lnTo>
                    <a:pt x="4" y="77"/>
                  </a:lnTo>
                  <a:lnTo>
                    <a:pt x="4" y="80"/>
                  </a:lnTo>
                  <a:lnTo>
                    <a:pt x="5" y="82"/>
                  </a:lnTo>
                  <a:lnTo>
                    <a:pt x="6" y="84"/>
                  </a:lnTo>
                  <a:lnTo>
                    <a:pt x="7" y="86"/>
                  </a:lnTo>
                  <a:lnTo>
                    <a:pt x="11" y="9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0" name="SMARTInkAnnotation239"/>
            <p:cNvSpPr>
              <a:spLocks/>
            </p:cNvSpPr>
            <p:nvPr/>
          </p:nvSpPr>
          <p:spPr bwMode="auto">
            <a:xfrm>
              <a:off x="4877" y="1190"/>
              <a:ext cx="71" cy="80"/>
            </a:xfrm>
            <a:custGeom>
              <a:avLst/>
              <a:gdLst/>
              <a:ahLst/>
              <a:cxnLst>
                <a:cxn ang="0">
                  <a:pos x="40" y="20"/>
                </a:cxn>
                <a:cxn ang="0">
                  <a:pos x="41" y="19"/>
                </a:cxn>
                <a:cxn ang="0">
                  <a:pos x="43" y="18"/>
                </a:cxn>
                <a:cxn ang="0">
                  <a:pos x="45" y="14"/>
                </a:cxn>
                <a:cxn ang="0">
                  <a:pos x="45" y="10"/>
                </a:cxn>
                <a:cxn ang="0">
                  <a:pos x="43" y="7"/>
                </a:cxn>
                <a:cxn ang="0">
                  <a:pos x="39" y="1"/>
                </a:cxn>
                <a:cxn ang="0">
                  <a:pos x="36" y="0"/>
                </a:cxn>
                <a:cxn ang="0">
                  <a:pos x="33" y="1"/>
                </a:cxn>
                <a:cxn ang="0">
                  <a:pos x="30" y="2"/>
                </a:cxn>
                <a:cxn ang="0">
                  <a:pos x="26" y="3"/>
                </a:cxn>
                <a:cxn ang="0">
                  <a:pos x="23" y="5"/>
                </a:cxn>
                <a:cxn ang="0">
                  <a:pos x="18" y="8"/>
                </a:cxn>
                <a:cxn ang="0">
                  <a:pos x="13" y="11"/>
                </a:cxn>
                <a:cxn ang="0">
                  <a:pos x="7" y="22"/>
                </a:cxn>
                <a:cxn ang="0">
                  <a:pos x="6" y="27"/>
                </a:cxn>
                <a:cxn ang="0">
                  <a:pos x="4" y="31"/>
                </a:cxn>
                <a:cxn ang="0">
                  <a:pos x="2" y="37"/>
                </a:cxn>
                <a:cxn ang="0">
                  <a:pos x="0" y="44"/>
                </a:cxn>
                <a:cxn ang="0">
                  <a:pos x="0" y="50"/>
                </a:cxn>
                <a:cxn ang="0">
                  <a:pos x="6" y="63"/>
                </a:cxn>
                <a:cxn ang="0">
                  <a:pos x="8" y="67"/>
                </a:cxn>
                <a:cxn ang="0">
                  <a:pos x="9" y="72"/>
                </a:cxn>
                <a:cxn ang="0">
                  <a:pos x="12" y="75"/>
                </a:cxn>
                <a:cxn ang="0">
                  <a:pos x="15" y="77"/>
                </a:cxn>
                <a:cxn ang="0">
                  <a:pos x="18" y="78"/>
                </a:cxn>
                <a:cxn ang="0">
                  <a:pos x="21" y="79"/>
                </a:cxn>
                <a:cxn ang="0">
                  <a:pos x="26" y="79"/>
                </a:cxn>
                <a:cxn ang="0">
                  <a:pos x="30" y="77"/>
                </a:cxn>
                <a:cxn ang="0">
                  <a:pos x="33" y="75"/>
                </a:cxn>
                <a:cxn ang="0">
                  <a:pos x="36" y="72"/>
                </a:cxn>
                <a:cxn ang="0">
                  <a:pos x="38" y="67"/>
                </a:cxn>
                <a:cxn ang="0">
                  <a:pos x="40" y="62"/>
                </a:cxn>
                <a:cxn ang="0">
                  <a:pos x="42" y="57"/>
                </a:cxn>
                <a:cxn ang="0">
                  <a:pos x="44" y="52"/>
                </a:cxn>
                <a:cxn ang="0">
                  <a:pos x="44" y="46"/>
                </a:cxn>
                <a:cxn ang="0">
                  <a:pos x="45" y="28"/>
                </a:cxn>
                <a:cxn ang="0">
                  <a:pos x="46" y="22"/>
                </a:cxn>
                <a:cxn ang="0">
                  <a:pos x="48" y="16"/>
                </a:cxn>
                <a:cxn ang="0">
                  <a:pos x="45" y="9"/>
                </a:cxn>
                <a:cxn ang="0">
                  <a:pos x="45" y="3"/>
                </a:cxn>
                <a:cxn ang="0">
                  <a:pos x="45" y="10"/>
                </a:cxn>
                <a:cxn ang="0">
                  <a:pos x="46" y="15"/>
                </a:cxn>
                <a:cxn ang="0">
                  <a:pos x="48" y="20"/>
                </a:cxn>
                <a:cxn ang="0">
                  <a:pos x="49" y="24"/>
                </a:cxn>
                <a:cxn ang="0">
                  <a:pos x="51" y="29"/>
                </a:cxn>
                <a:cxn ang="0">
                  <a:pos x="55" y="39"/>
                </a:cxn>
              </a:cxnLst>
              <a:rect l="0" t="0" r="r" b="b"/>
              <a:pathLst>
                <a:path w="71" h="80">
                  <a:moveTo>
                    <a:pt x="40" y="23"/>
                  </a:moveTo>
                  <a:lnTo>
                    <a:pt x="40" y="20"/>
                  </a:lnTo>
                  <a:lnTo>
                    <a:pt x="40" y="19"/>
                  </a:lnTo>
                  <a:lnTo>
                    <a:pt x="41" y="19"/>
                  </a:lnTo>
                  <a:lnTo>
                    <a:pt x="43" y="19"/>
                  </a:lnTo>
                  <a:lnTo>
                    <a:pt x="43" y="18"/>
                  </a:lnTo>
                  <a:lnTo>
                    <a:pt x="44" y="17"/>
                  </a:lnTo>
                  <a:lnTo>
                    <a:pt x="45" y="14"/>
                  </a:lnTo>
                  <a:lnTo>
                    <a:pt x="45" y="12"/>
                  </a:lnTo>
                  <a:lnTo>
                    <a:pt x="45" y="10"/>
                  </a:lnTo>
                  <a:lnTo>
                    <a:pt x="44" y="9"/>
                  </a:lnTo>
                  <a:lnTo>
                    <a:pt x="43" y="7"/>
                  </a:lnTo>
                  <a:lnTo>
                    <a:pt x="41" y="4"/>
                  </a:lnTo>
                  <a:lnTo>
                    <a:pt x="39" y="1"/>
                  </a:lnTo>
                  <a:lnTo>
                    <a:pt x="37" y="0"/>
                  </a:lnTo>
                  <a:lnTo>
                    <a:pt x="36" y="0"/>
                  </a:lnTo>
                  <a:lnTo>
                    <a:pt x="34" y="0"/>
                  </a:lnTo>
                  <a:lnTo>
                    <a:pt x="33" y="1"/>
                  </a:lnTo>
                  <a:lnTo>
                    <a:pt x="31" y="2"/>
                  </a:lnTo>
                  <a:lnTo>
                    <a:pt x="30" y="2"/>
                  </a:lnTo>
                  <a:lnTo>
                    <a:pt x="28" y="2"/>
                  </a:lnTo>
                  <a:lnTo>
                    <a:pt x="26" y="3"/>
                  </a:lnTo>
                  <a:lnTo>
                    <a:pt x="25" y="4"/>
                  </a:lnTo>
                  <a:lnTo>
                    <a:pt x="23" y="5"/>
                  </a:lnTo>
                  <a:lnTo>
                    <a:pt x="21" y="7"/>
                  </a:lnTo>
                  <a:lnTo>
                    <a:pt x="18" y="8"/>
                  </a:lnTo>
                  <a:lnTo>
                    <a:pt x="15" y="10"/>
                  </a:lnTo>
                  <a:lnTo>
                    <a:pt x="13" y="11"/>
                  </a:lnTo>
                  <a:lnTo>
                    <a:pt x="12" y="13"/>
                  </a:lnTo>
                  <a:lnTo>
                    <a:pt x="7" y="22"/>
                  </a:lnTo>
                  <a:lnTo>
                    <a:pt x="6" y="25"/>
                  </a:lnTo>
                  <a:lnTo>
                    <a:pt x="6" y="27"/>
                  </a:lnTo>
                  <a:lnTo>
                    <a:pt x="5" y="29"/>
                  </a:lnTo>
                  <a:lnTo>
                    <a:pt x="4" y="31"/>
                  </a:lnTo>
                  <a:lnTo>
                    <a:pt x="3" y="34"/>
                  </a:lnTo>
                  <a:lnTo>
                    <a:pt x="2" y="37"/>
                  </a:lnTo>
                  <a:lnTo>
                    <a:pt x="1" y="40"/>
                  </a:lnTo>
                  <a:lnTo>
                    <a:pt x="0" y="44"/>
                  </a:lnTo>
                  <a:lnTo>
                    <a:pt x="0" y="47"/>
                  </a:lnTo>
                  <a:lnTo>
                    <a:pt x="0" y="50"/>
                  </a:lnTo>
                  <a:lnTo>
                    <a:pt x="1" y="52"/>
                  </a:lnTo>
                  <a:lnTo>
                    <a:pt x="6" y="63"/>
                  </a:lnTo>
                  <a:lnTo>
                    <a:pt x="7" y="65"/>
                  </a:lnTo>
                  <a:lnTo>
                    <a:pt x="8" y="67"/>
                  </a:lnTo>
                  <a:lnTo>
                    <a:pt x="8" y="70"/>
                  </a:lnTo>
                  <a:lnTo>
                    <a:pt x="9" y="72"/>
                  </a:lnTo>
                  <a:lnTo>
                    <a:pt x="10" y="73"/>
                  </a:lnTo>
                  <a:lnTo>
                    <a:pt x="12" y="75"/>
                  </a:lnTo>
                  <a:lnTo>
                    <a:pt x="13" y="76"/>
                  </a:lnTo>
                  <a:lnTo>
                    <a:pt x="15" y="77"/>
                  </a:lnTo>
                  <a:lnTo>
                    <a:pt x="16" y="78"/>
                  </a:lnTo>
                  <a:lnTo>
                    <a:pt x="18" y="78"/>
                  </a:lnTo>
                  <a:lnTo>
                    <a:pt x="20" y="78"/>
                  </a:lnTo>
                  <a:lnTo>
                    <a:pt x="21" y="79"/>
                  </a:lnTo>
                  <a:lnTo>
                    <a:pt x="23" y="79"/>
                  </a:lnTo>
                  <a:lnTo>
                    <a:pt x="26" y="79"/>
                  </a:lnTo>
                  <a:lnTo>
                    <a:pt x="28" y="78"/>
                  </a:lnTo>
                  <a:lnTo>
                    <a:pt x="30" y="77"/>
                  </a:lnTo>
                  <a:lnTo>
                    <a:pt x="31" y="76"/>
                  </a:lnTo>
                  <a:lnTo>
                    <a:pt x="33" y="75"/>
                  </a:lnTo>
                  <a:lnTo>
                    <a:pt x="35" y="73"/>
                  </a:lnTo>
                  <a:lnTo>
                    <a:pt x="36" y="72"/>
                  </a:lnTo>
                  <a:lnTo>
                    <a:pt x="38" y="70"/>
                  </a:lnTo>
                  <a:lnTo>
                    <a:pt x="38" y="67"/>
                  </a:lnTo>
                  <a:lnTo>
                    <a:pt x="39" y="64"/>
                  </a:lnTo>
                  <a:lnTo>
                    <a:pt x="40" y="62"/>
                  </a:lnTo>
                  <a:lnTo>
                    <a:pt x="41" y="60"/>
                  </a:lnTo>
                  <a:lnTo>
                    <a:pt x="42" y="57"/>
                  </a:lnTo>
                  <a:lnTo>
                    <a:pt x="43" y="55"/>
                  </a:lnTo>
                  <a:lnTo>
                    <a:pt x="44" y="52"/>
                  </a:lnTo>
                  <a:lnTo>
                    <a:pt x="44" y="49"/>
                  </a:lnTo>
                  <a:lnTo>
                    <a:pt x="44" y="46"/>
                  </a:lnTo>
                  <a:lnTo>
                    <a:pt x="45" y="41"/>
                  </a:lnTo>
                  <a:lnTo>
                    <a:pt x="45" y="28"/>
                  </a:lnTo>
                  <a:lnTo>
                    <a:pt x="45" y="25"/>
                  </a:lnTo>
                  <a:lnTo>
                    <a:pt x="46" y="22"/>
                  </a:lnTo>
                  <a:lnTo>
                    <a:pt x="48" y="19"/>
                  </a:lnTo>
                  <a:lnTo>
                    <a:pt x="48" y="16"/>
                  </a:lnTo>
                  <a:lnTo>
                    <a:pt x="47" y="14"/>
                  </a:lnTo>
                  <a:lnTo>
                    <a:pt x="45" y="9"/>
                  </a:lnTo>
                  <a:lnTo>
                    <a:pt x="45" y="7"/>
                  </a:lnTo>
                  <a:lnTo>
                    <a:pt x="45" y="3"/>
                  </a:lnTo>
                  <a:lnTo>
                    <a:pt x="45" y="6"/>
                  </a:lnTo>
                  <a:lnTo>
                    <a:pt x="45" y="10"/>
                  </a:lnTo>
                  <a:lnTo>
                    <a:pt x="45" y="12"/>
                  </a:lnTo>
                  <a:lnTo>
                    <a:pt x="46" y="15"/>
                  </a:lnTo>
                  <a:lnTo>
                    <a:pt x="48" y="17"/>
                  </a:lnTo>
                  <a:lnTo>
                    <a:pt x="48" y="20"/>
                  </a:lnTo>
                  <a:lnTo>
                    <a:pt x="49" y="22"/>
                  </a:lnTo>
                  <a:lnTo>
                    <a:pt x="49" y="24"/>
                  </a:lnTo>
                  <a:lnTo>
                    <a:pt x="50" y="26"/>
                  </a:lnTo>
                  <a:lnTo>
                    <a:pt x="51" y="29"/>
                  </a:lnTo>
                  <a:lnTo>
                    <a:pt x="52" y="32"/>
                  </a:lnTo>
                  <a:lnTo>
                    <a:pt x="55" y="39"/>
                  </a:lnTo>
                  <a:lnTo>
                    <a:pt x="70" y="69"/>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1" name="SMARTInkAnnotation240"/>
            <p:cNvSpPr>
              <a:spLocks/>
            </p:cNvSpPr>
            <p:nvPr/>
          </p:nvSpPr>
          <p:spPr bwMode="auto">
            <a:xfrm>
              <a:off x="4963" y="1157"/>
              <a:ext cx="72" cy="137"/>
            </a:xfrm>
            <a:custGeom>
              <a:avLst/>
              <a:gdLst/>
              <a:ahLst/>
              <a:cxnLst>
                <a:cxn ang="0">
                  <a:pos x="32" y="10"/>
                </a:cxn>
                <a:cxn ang="0">
                  <a:pos x="30" y="6"/>
                </a:cxn>
                <a:cxn ang="0">
                  <a:pos x="25" y="1"/>
                </a:cxn>
                <a:cxn ang="0">
                  <a:pos x="22" y="0"/>
                </a:cxn>
                <a:cxn ang="0">
                  <a:pos x="20" y="0"/>
                </a:cxn>
                <a:cxn ang="0">
                  <a:pos x="16" y="1"/>
                </a:cxn>
                <a:cxn ang="0">
                  <a:pos x="13" y="3"/>
                </a:cxn>
                <a:cxn ang="0">
                  <a:pos x="10" y="6"/>
                </a:cxn>
                <a:cxn ang="0">
                  <a:pos x="6" y="9"/>
                </a:cxn>
                <a:cxn ang="0">
                  <a:pos x="3" y="15"/>
                </a:cxn>
                <a:cxn ang="0">
                  <a:pos x="1" y="21"/>
                </a:cxn>
                <a:cxn ang="0">
                  <a:pos x="0" y="27"/>
                </a:cxn>
                <a:cxn ang="0">
                  <a:pos x="0" y="36"/>
                </a:cxn>
                <a:cxn ang="0">
                  <a:pos x="0" y="62"/>
                </a:cxn>
                <a:cxn ang="0">
                  <a:pos x="2" y="67"/>
                </a:cxn>
                <a:cxn ang="0">
                  <a:pos x="5" y="71"/>
                </a:cxn>
                <a:cxn ang="0">
                  <a:pos x="8" y="74"/>
                </a:cxn>
                <a:cxn ang="0">
                  <a:pos x="13" y="79"/>
                </a:cxn>
                <a:cxn ang="0">
                  <a:pos x="16" y="80"/>
                </a:cxn>
                <a:cxn ang="0">
                  <a:pos x="20" y="79"/>
                </a:cxn>
                <a:cxn ang="0">
                  <a:pos x="23" y="78"/>
                </a:cxn>
                <a:cxn ang="0">
                  <a:pos x="27" y="77"/>
                </a:cxn>
                <a:cxn ang="0">
                  <a:pos x="28" y="74"/>
                </a:cxn>
                <a:cxn ang="0">
                  <a:pos x="31" y="67"/>
                </a:cxn>
                <a:cxn ang="0">
                  <a:pos x="34" y="62"/>
                </a:cxn>
                <a:cxn ang="0">
                  <a:pos x="37" y="57"/>
                </a:cxn>
                <a:cxn ang="0">
                  <a:pos x="39" y="50"/>
                </a:cxn>
                <a:cxn ang="0">
                  <a:pos x="40" y="44"/>
                </a:cxn>
                <a:cxn ang="0">
                  <a:pos x="40" y="34"/>
                </a:cxn>
                <a:cxn ang="0">
                  <a:pos x="40" y="6"/>
                </a:cxn>
                <a:cxn ang="0">
                  <a:pos x="41" y="14"/>
                </a:cxn>
                <a:cxn ang="0">
                  <a:pos x="44" y="19"/>
                </a:cxn>
                <a:cxn ang="0">
                  <a:pos x="47" y="25"/>
                </a:cxn>
                <a:cxn ang="0">
                  <a:pos x="50" y="32"/>
                </a:cxn>
                <a:cxn ang="0">
                  <a:pos x="54" y="41"/>
                </a:cxn>
                <a:cxn ang="0">
                  <a:pos x="57" y="49"/>
                </a:cxn>
                <a:cxn ang="0">
                  <a:pos x="60" y="57"/>
                </a:cxn>
                <a:cxn ang="0">
                  <a:pos x="64" y="66"/>
                </a:cxn>
                <a:cxn ang="0">
                  <a:pos x="67" y="74"/>
                </a:cxn>
                <a:cxn ang="0">
                  <a:pos x="69" y="81"/>
                </a:cxn>
                <a:cxn ang="0">
                  <a:pos x="70" y="88"/>
                </a:cxn>
                <a:cxn ang="0">
                  <a:pos x="70" y="95"/>
                </a:cxn>
                <a:cxn ang="0">
                  <a:pos x="71" y="105"/>
                </a:cxn>
                <a:cxn ang="0">
                  <a:pos x="69" y="110"/>
                </a:cxn>
                <a:cxn ang="0">
                  <a:pos x="67" y="115"/>
                </a:cxn>
                <a:cxn ang="0">
                  <a:pos x="64" y="118"/>
                </a:cxn>
                <a:cxn ang="0">
                  <a:pos x="59" y="124"/>
                </a:cxn>
                <a:cxn ang="0">
                  <a:pos x="55" y="126"/>
                </a:cxn>
                <a:cxn ang="0">
                  <a:pos x="52" y="127"/>
                </a:cxn>
                <a:cxn ang="0">
                  <a:pos x="49" y="129"/>
                </a:cxn>
                <a:cxn ang="0">
                  <a:pos x="44" y="131"/>
                </a:cxn>
                <a:cxn ang="0">
                  <a:pos x="38" y="132"/>
                </a:cxn>
                <a:cxn ang="0">
                  <a:pos x="34" y="135"/>
                </a:cxn>
                <a:cxn ang="0">
                  <a:pos x="29" y="136"/>
                </a:cxn>
                <a:cxn ang="0">
                  <a:pos x="23" y="136"/>
                </a:cxn>
                <a:cxn ang="0">
                  <a:pos x="19" y="134"/>
                </a:cxn>
                <a:cxn ang="0">
                  <a:pos x="15" y="133"/>
                </a:cxn>
                <a:cxn ang="0">
                  <a:pos x="12" y="132"/>
                </a:cxn>
                <a:cxn ang="0">
                  <a:pos x="10" y="127"/>
                </a:cxn>
              </a:cxnLst>
              <a:rect l="0" t="0" r="r" b="b"/>
              <a:pathLst>
                <a:path w="72" h="137">
                  <a:moveTo>
                    <a:pt x="35" y="15"/>
                  </a:moveTo>
                  <a:lnTo>
                    <a:pt x="32" y="10"/>
                  </a:lnTo>
                  <a:lnTo>
                    <a:pt x="31" y="8"/>
                  </a:lnTo>
                  <a:lnTo>
                    <a:pt x="30" y="6"/>
                  </a:lnTo>
                  <a:lnTo>
                    <a:pt x="26" y="1"/>
                  </a:lnTo>
                  <a:lnTo>
                    <a:pt x="25" y="1"/>
                  </a:lnTo>
                  <a:lnTo>
                    <a:pt x="24" y="1"/>
                  </a:lnTo>
                  <a:lnTo>
                    <a:pt x="22" y="0"/>
                  </a:lnTo>
                  <a:lnTo>
                    <a:pt x="21" y="0"/>
                  </a:lnTo>
                  <a:lnTo>
                    <a:pt x="20" y="0"/>
                  </a:lnTo>
                  <a:lnTo>
                    <a:pt x="18" y="0"/>
                  </a:lnTo>
                  <a:lnTo>
                    <a:pt x="16" y="1"/>
                  </a:lnTo>
                  <a:lnTo>
                    <a:pt x="15" y="2"/>
                  </a:lnTo>
                  <a:lnTo>
                    <a:pt x="13" y="3"/>
                  </a:lnTo>
                  <a:lnTo>
                    <a:pt x="11" y="4"/>
                  </a:lnTo>
                  <a:lnTo>
                    <a:pt x="10" y="6"/>
                  </a:lnTo>
                  <a:lnTo>
                    <a:pt x="8" y="7"/>
                  </a:lnTo>
                  <a:lnTo>
                    <a:pt x="6" y="9"/>
                  </a:lnTo>
                  <a:lnTo>
                    <a:pt x="5" y="12"/>
                  </a:lnTo>
                  <a:lnTo>
                    <a:pt x="3" y="15"/>
                  </a:lnTo>
                  <a:lnTo>
                    <a:pt x="2" y="17"/>
                  </a:lnTo>
                  <a:lnTo>
                    <a:pt x="1" y="21"/>
                  </a:lnTo>
                  <a:lnTo>
                    <a:pt x="0" y="24"/>
                  </a:lnTo>
                  <a:lnTo>
                    <a:pt x="0" y="27"/>
                  </a:lnTo>
                  <a:lnTo>
                    <a:pt x="0" y="30"/>
                  </a:lnTo>
                  <a:lnTo>
                    <a:pt x="0" y="36"/>
                  </a:lnTo>
                  <a:lnTo>
                    <a:pt x="0" y="59"/>
                  </a:lnTo>
                  <a:lnTo>
                    <a:pt x="0" y="62"/>
                  </a:lnTo>
                  <a:lnTo>
                    <a:pt x="1" y="65"/>
                  </a:lnTo>
                  <a:lnTo>
                    <a:pt x="2" y="67"/>
                  </a:lnTo>
                  <a:lnTo>
                    <a:pt x="4" y="69"/>
                  </a:lnTo>
                  <a:lnTo>
                    <a:pt x="5" y="71"/>
                  </a:lnTo>
                  <a:lnTo>
                    <a:pt x="7" y="73"/>
                  </a:lnTo>
                  <a:lnTo>
                    <a:pt x="8" y="74"/>
                  </a:lnTo>
                  <a:lnTo>
                    <a:pt x="11" y="78"/>
                  </a:lnTo>
                  <a:lnTo>
                    <a:pt x="13" y="79"/>
                  </a:lnTo>
                  <a:lnTo>
                    <a:pt x="15" y="80"/>
                  </a:lnTo>
                  <a:lnTo>
                    <a:pt x="16" y="80"/>
                  </a:lnTo>
                  <a:lnTo>
                    <a:pt x="18" y="80"/>
                  </a:lnTo>
                  <a:lnTo>
                    <a:pt x="20" y="79"/>
                  </a:lnTo>
                  <a:lnTo>
                    <a:pt x="22" y="78"/>
                  </a:lnTo>
                  <a:lnTo>
                    <a:pt x="23" y="78"/>
                  </a:lnTo>
                  <a:lnTo>
                    <a:pt x="25" y="77"/>
                  </a:lnTo>
                  <a:lnTo>
                    <a:pt x="27" y="77"/>
                  </a:lnTo>
                  <a:lnTo>
                    <a:pt x="28" y="76"/>
                  </a:lnTo>
                  <a:lnTo>
                    <a:pt x="28" y="74"/>
                  </a:lnTo>
                  <a:lnTo>
                    <a:pt x="29" y="71"/>
                  </a:lnTo>
                  <a:lnTo>
                    <a:pt x="31" y="67"/>
                  </a:lnTo>
                  <a:lnTo>
                    <a:pt x="32" y="65"/>
                  </a:lnTo>
                  <a:lnTo>
                    <a:pt x="34" y="62"/>
                  </a:lnTo>
                  <a:lnTo>
                    <a:pt x="35" y="60"/>
                  </a:lnTo>
                  <a:lnTo>
                    <a:pt x="37" y="57"/>
                  </a:lnTo>
                  <a:lnTo>
                    <a:pt x="38" y="54"/>
                  </a:lnTo>
                  <a:lnTo>
                    <a:pt x="39" y="50"/>
                  </a:lnTo>
                  <a:lnTo>
                    <a:pt x="39" y="47"/>
                  </a:lnTo>
                  <a:lnTo>
                    <a:pt x="40" y="44"/>
                  </a:lnTo>
                  <a:lnTo>
                    <a:pt x="40" y="41"/>
                  </a:lnTo>
                  <a:lnTo>
                    <a:pt x="40" y="34"/>
                  </a:lnTo>
                  <a:lnTo>
                    <a:pt x="40" y="20"/>
                  </a:lnTo>
                  <a:lnTo>
                    <a:pt x="40" y="6"/>
                  </a:lnTo>
                  <a:lnTo>
                    <a:pt x="40" y="12"/>
                  </a:lnTo>
                  <a:lnTo>
                    <a:pt x="41" y="14"/>
                  </a:lnTo>
                  <a:lnTo>
                    <a:pt x="43" y="17"/>
                  </a:lnTo>
                  <a:lnTo>
                    <a:pt x="44" y="19"/>
                  </a:lnTo>
                  <a:lnTo>
                    <a:pt x="46" y="22"/>
                  </a:lnTo>
                  <a:lnTo>
                    <a:pt x="47" y="25"/>
                  </a:lnTo>
                  <a:lnTo>
                    <a:pt x="49" y="28"/>
                  </a:lnTo>
                  <a:lnTo>
                    <a:pt x="50" y="32"/>
                  </a:lnTo>
                  <a:lnTo>
                    <a:pt x="52" y="37"/>
                  </a:lnTo>
                  <a:lnTo>
                    <a:pt x="54" y="41"/>
                  </a:lnTo>
                  <a:lnTo>
                    <a:pt x="55" y="45"/>
                  </a:lnTo>
                  <a:lnTo>
                    <a:pt x="57" y="49"/>
                  </a:lnTo>
                  <a:lnTo>
                    <a:pt x="59" y="53"/>
                  </a:lnTo>
                  <a:lnTo>
                    <a:pt x="60" y="57"/>
                  </a:lnTo>
                  <a:lnTo>
                    <a:pt x="62" y="62"/>
                  </a:lnTo>
                  <a:lnTo>
                    <a:pt x="64" y="66"/>
                  </a:lnTo>
                  <a:lnTo>
                    <a:pt x="66" y="70"/>
                  </a:lnTo>
                  <a:lnTo>
                    <a:pt x="67" y="74"/>
                  </a:lnTo>
                  <a:lnTo>
                    <a:pt x="68" y="77"/>
                  </a:lnTo>
                  <a:lnTo>
                    <a:pt x="69" y="81"/>
                  </a:lnTo>
                  <a:lnTo>
                    <a:pt x="70" y="84"/>
                  </a:lnTo>
                  <a:lnTo>
                    <a:pt x="70" y="88"/>
                  </a:lnTo>
                  <a:lnTo>
                    <a:pt x="70" y="91"/>
                  </a:lnTo>
                  <a:lnTo>
                    <a:pt x="70" y="95"/>
                  </a:lnTo>
                  <a:lnTo>
                    <a:pt x="70" y="102"/>
                  </a:lnTo>
                  <a:lnTo>
                    <a:pt x="71" y="105"/>
                  </a:lnTo>
                  <a:lnTo>
                    <a:pt x="70" y="108"/>
                  </a:lnTo>
                  <a:lnTo>
                    <a:pt x="69" y="110"/>
                  </a:lnTo>
                  <a:lnTo>
                    <a:pt x="68" y="113"/>
                  </a:lnTo>
                  <a:lnTo>
                    <a:pt x="67" y="115"/>
                  </a:lnTo>
                  <a:lnTo>
                    <a:pt x="65" y="116"/>
                  </a:lnTo>
                  <a:lnTo>
                    <a:pt x="64" y="118"/>
                  </a:lnTo>
                  <a:lnTo>
                    <a:pt x="62" y="120"/>
                  </a:lnTo>
                  <a:lnTo>
                    <a:pt x="59" y="124"/>
                  </a:lnTo>
                  <a:lnTo>
                    <a:pt x="57" y="125"/>
                  </a:lnTo>
                  <a:lnTo>
                    <a:pt x="55" y="126"/>
                  </a:lnTo>
                  <a:lnTo>
                    <a:pt x="54" y="126"/>
                  </a:lnTo>
                  <a:lnTo>
                    <a:pt x="52" y="127"/>
                  </a:lnTo>
                  <a:lnTo>
                    <a:pt x="50" y="128"/>
                  </a:lnTo>
                  <a:lnTo>
                    <a:pt x="49" y="129"/>
                  </a:lnTo>
                  <a:lnTo>
                    <a:pt x="46" y="130"/>
                  </a:lnTo>
                  <a:lnTo>
                    <a:pt x="44" y="131"/>
                  </a:lnTo>
                  <a:lnTo>
                    <a:pt x="41" y="131"/>
                  </a:lnTo>
                  <a:lnTo>
                    <a:pt x="38" y="132"/>
                  </a:lnTo>
                  <a:lnTo>
                    <a:pt x="36" y="133"/>
                  </a:lnTo>
                  <a:lnTo>
                    <a:pt x="34" y="135"/>
                  </a:lnTo>
                  <a:lnTo>
                    <a:pt x="32" y="136"/>
                  </a:lnTo>
                  <a:lnTo>
                    <a:pt x="29" y="136"/>
                  </a:lnTo>
                  <a:lnTo>
                    <a:pt x="26" y="136"/>
                  </a:lnTo>
                  <a:lnTo>
                    <a:pt x="23" y="136"/>
                  </a:lnTo>
                  <a:lnTo>
                    <a:pt x="21" y="135"/>
                  </a:lnTo>
                  <a:lnTo>
                    <a:pt x="19" y="134"/>
                  </a:lnTo>
                  <a:lnTo>
                    <a:pt x="17" y="134"/>
                  </a:lnTo>
                  <a:lnTo>
                    <a:pt x="15" y="133"/>
                  </a:lnTo>
                  <a:lnTo>
                    <a:pt x="13" y="133"/>
                  </a:lnTo>
                  <a:lnTo>
                    <a:pt x="12" y="132"/>
                  </a:lnTo>
                  <a:lnTo>
                    <a:pt x="11" y="131"/>
                  </a:lnTo>
                  <a:lnTo>
                    <a:pt x="10" y="12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2" name="SMARTInkAnnotation241"/>
            <p:cNvSpPr>
              <a:spLocks/>
            </p:cNvSpPr>
            <p:nvPr/>
          </p:nvSpPr>
          <p:spPr bwMode="auto">
            <a:xfrm>
              <a:off x="5034" y="1127"/>
              <a:ext cx="61" cy="138"/>
            </a:xfrm>
            <a:custGeom>
              <a:avLst/>
              <a:gdLst/>
              <a:ahLst/>
              <a:cxnLst>
                <a:cxn ang="0">
                  <a:pos x="40" y="32"/>
                </a:cxn>
                <a:cxn ang="0">
                  <a:pos x="39" y="30"/>
                </a:cxn>
                <a:cxn ang="0">
                  <a:pos x="37" y="26"/>
                </a:cxn>
                <a:cxn ang="0">
                  <a:pos x="35" y="20"/>
                </a:cxn>
                <a:cxn ang="0">
                  <a:pos x="35" y="13"/>
                </a:cxn>
                <a:cxn ang="0">
                  <a:pos x="34" y="10"/>
                </a:cxn>
                <a:cxn ang="0">
                  <a:pos x="31" y="5"/>
                </a:cxn>
                <a:cxn ang="0">
                  <a:pos x="30" y="2"/>
                </a:cxn>
                <a:cxn ang="0">
                  <a:pos x="26" y="0"/>
                </a:cxn>
                <a:cxn ang="0">
                  <a:pos x="24" y="1"/>
                </a:cxn>
                <a:cxn ang="0">
                  <a:pos x="21" y="4"/>
                </a:cxn>
                <a:cxn ang="0">
                  <a:pos x="16" y="9"/>
                </a:cxn>
                <a:cxn ang="0">
                  <a:pos x="13" y="14"/>
                </a:cxn>
                <a:cxn ang="0">
                  <a:pos x="10" y="19"/>
                </a:cxn>
                <a:cxn ang="0">
                  <a:pos x="6" y="23"/>
                </a:cxn>
                <a:cxn ang="0">
                  <a:pos x="3" y="29"/>
                </a:cxn>
                <a:cxn ang="0">
                  <a:pos x="1" y="35"/>
                </a:cxn>
                <a:cxn ang="0">
                  <a:pos x="0" y="42"/>
                </a:cxn>
                <a:cxn ang="0">
                  <a:pos x="0" y="49"/>
                </a:cxn>
                <a:cxn ang="0">
                  <a:pos x="0" y="76"/>
                </a:cxn>
                <a:cxn ang="0">
                  <a:pos x="1" y="80"/>
                </a:cxn>
                <a:cxn ang="0">
                  <a:pos x="4" y="83"/>
                </a:cxn>
                <a:cxn ang="0">
                  <a:pos x="7" y="85"/>
                </a:cxn>
                <a:cxn ang="0">
                  <a:pos x="10" y="85"/>
                </a:cxn>
                <a:cxn ang="0">
                  <a:pos x="15" y="85"/>
                </a:cxn>
                <a:cxn ang="0">
                  <a:pos x="17" y="83"/>
                </a:cxn>
                <a:cxn ang="0">
                  <a:pos x="22" y="79"/>
                </a:cxn>
                <a:cxn ang="0">
                  <a:pos x="24" y="74"/>
                </a:cxn>
                <a:cxn ang="0">
                  <a:pos x="25" y="68"/>
                </a:cxn>
                <a:cxn ang="0">
                  <a:pos x="27" y="62"/>
                </a:cxn>
                <a:cxn ang="0">
                  <a:pos x="29" y="55"/>
                </a:cxn>
                <a:cxn ang="0">
                  <a:pos x="30" y="49"/>
                </a:cxn>
                <a:cxn ang="0">
                  <a:pos x="30" y="38"/>
                </a:cxn>
                <a:cxn ang="0">
                  <a:pos x="31" y="17"/>
                </a:cxn>
                <a:cxn ang="0">
                  <a:pos x="34" y="15"/>
                </a:cxn>
                <a:cxn ang="0">
                  <a:pos x="35" y="19"/>
                </a:cxn>
                <a:cxn ang="0">
                  <a:pos x="36" y="23"/>
                </a:cxn>
                <a:cxn ang="0">
                  <a:pos x="38" y="27"/>
                </a:cxn>
                <a:cxn ang="0">
                  <a:pos x="39" y="32"/>
                </a:cxn>
                <a:cxn ang="0">
                  <a:pos x="40" y="37"/>
                </a:cxn>
                <a:cxn ang="0">
                  <a:pos x="43" y="44"/>
                </a:cxn>
                <a:cxn ang="0">
                  <a:pos x="47" y="54"/>
                </a:cxn>
                <a:cxn ang="0">
                  <a:pos x="58" y="77"/>
                </a:cxn>
                <a:cxn ang="0">
                  <a:pos x="60" y="84"/>
                </a:cxn>
                <a:cxn ang="0">
                  <a:pos x="60" y="89"/>
                </a:cxn>
                <a:cxn ang="0">
                  <a:pos x="60" y="94"/>
                </a:cxn>
                <a:cxn ang="0">
                  <a:pos x="60" y="103"/>
                </a:cxn>
                <a:cxn ang="0">
                  <a:pos x="58" y="107"/>
                </a:cxn>
                <a:cxn ang="0">
                  <a:pos x="55" y="111"/>
                </a:cxn>
                <a:cxn ang="0">
                  <a:pos x="52" y="115"/>
                </a:cxn>
                <a:cxn ang="0">
                  <a:pos x="50" y="120"/>
                </a:cxn>
                <a:cxn ang="0">
                  <a:pos x="45" y="123"/>
                </a:cxn>
                <a:cxn ang="0">
                  <a:pos x="41" y="127"/>
                </a:cxn>
                <a:cxn ang="0">
                  <a:pos x="37" y="130"/>
                </a:cxn>
                <a:cxn ang="0">
                  <a:pos x="32" y="134"/>
                </a:cxn>
                <a:cxn ang="0">
                  <a:pos x="28" y="136"/>
                </a:cxn>
                <a:cxn ang="0">
                  <a:pos x="25" y="136"/>
                </a:cxn>
                <a:cxn ang="0">
                  <a:pos x="22" y="137"/>
                </a:cxn>
                <a:cxn ang="0">
                  <a:pos x="16" y="136"/>
                </a:cxn>
                <a:cxn ang="0">
                  <a:pos x="5" y="132"/>
                </a:cxn>
              </a:cxnLst>
              <a:rect l="0" t="0" r="r" b="b"/>
              <a:pathLst>
                <a:path w="61" h="138">
                  <a:moveTo>
                    <a:pt x="40" y="35"/>
                  </a:moveTo>
                  <a:lnTo>
                    <a:pt x="40" y="32"/>
                  </a:lnTo>
                  <a:lnTo>
                    <a:pt x="40" y="31"/>
                  </a:lnTo>
                  <a:lnTo>
                    <a:pt x="39" y="30"/>
                  </a:lnTo>
                  <a:lnTo>
                    <a:pt x="38" y="28"/>
                  </a:lnTo>
                  <a:lnTo>
                    <a:pt x="37" y="26"/>
                  </a:lnTo>
                  <a:lnTo>
                    <a:pt x="36" y="23"/>
                  </a:lnTo>
                  <a:lnTo>
                    <a:pt x="35" y="20"/>
                  </a:lnTo>
                  <a:lnTo>
                    <a:pt x="35" y="16"/>
                  </a:lnTo>
                  <a:lnTo>
                    <a:pt x="35" y="13"/>
                  </a:lnTo>
                  <a:lnTo>
                    <a:pt x="35" y="11"/>
                  </a:lnTo>
                  <a:lnTo>
                    <a:pt x="34" y="10"/>
                  </a:lnTo>
                  <a:lnTo>
                    <a:pt x="32" y="8"/>
                  </a:lnTo>
                  <a:lnTo>
                    <a:pt x="31" y="5"/>
                  </a:lnTo>
                  <a:lnTo>
                    <a:pt x="31" y="3"/>
                  </a:lnTo>
                  <a:lnTo>
                    <a:pt x="30" y="2"/>
                  </a:lnTo>
                  <a:lnTo>
                    <a:pt x="29" y="1"/>
                  </a:lnTo>
                  <a:lnTo>
                    <a:pt x="26" y="0"/>
                  </a:lnTo>
                  <a:lnTo>
                    <a:pt x="25" y="0"/>
                  </a:lnTo>
                  <a:lnTo>
                    <a:pt x="24" y="1"/>
                  </a:lnTo>
                  <a:lnTo>
                    <a:pt x="23" y="2"/>
                  </a:lnTo>
                  <a:lnTo>
                    <a:pt x="21" y="4"/>
                  </a:lnTo>
                  <a:lnTo>
                    <a:pt x="18" y="7"/>
                  </a:lnTo>
                  <a:lnTo>
                    <a:pt x="16" y="9"/>
                  </a:lnTo>
                  <a:lnTo>
                    <a:pt x="15" y="11"/>
                  </a:lnTo>
                  <a:lnTo>
                    <a:pt x="13" y="14"/>
                  </a:lnTo>
                  <a:lnTo>
                    <a:pt x="11" y="17"/>
                  </a:lnTo>
                  <a:lnTo>
                    <a:pt x="10" y="19"/>
                  </a:lnTo>
                  <a:lnTo>
                    <a:pt x="8" y="21"/>
                  </a:lnTo>
                  <a:lnTo>
                    <a:pt x="6" y="23"/>
                  </a:lnTo>
                  <a:lnTo>
                    <a:pt x="5" y="26"/>
                  </a:lnTo>
                  <a:lnTo>
                    <a:pt x="3" y="29"/>
                  </a:lnTo>
                  <a:lnTo>
                    <a:pt x="2" y="32"/>
                  </a:lnTo>
                  <a:lnTo>
                    <a:pt x="1" y="35"/>
                  </a:lnTo>
                  <a:lnTo>
                    <a:pt x="1" y="39"/>
                  </a:lnTo>
                  <a:lnTo>
                    <a:pt x="0" y="42"/>
                  </a:lnTo>
                  <a:lnTo>
                    <a:pt x="0" y="45"/>
                  </a:lnTo>
                  <a:lnTo>
                    <a:pt x="0" y="49"/>
                  </a:lnTo>
                  <a:lnTo>
                    <a:pt x="0" y="55"/>
                  </a:lnTo>
                  <a:lnTo>
                    <a:pt x="0" y="76"/>
                  </a:lnTo>
                  <a:lnTo>
                    <a:pt x="0" y="78"/>
                  </a:lnTo>
                  <a:lnTo>
                    <a:pt x="1" y="80"/>
                  </a:lnTo>
                  <a:lnTo>
                    <a:pt x="2" y="82"/>
                  </a:lnTo>
                  <a:lnTo>
                    <a:pt x="4" y="83"/>
                  </a:lnTo>
                  <a:lnTo>
                    <a:pt x="5" y="84"/>
                  </a:lnTo>
                  <a:lnTo>
                    <a:pt x="7" y="85"/>
                  </a:lnTo>
                  <a:lnTo>
                    <a:pt x="8" y="85"/>
                  </a:lnTo>
                  <a:lnTo>
                    <a:pt x="10" y="85"/>
                  </a:lnTo>
                  <a:lnTo>
                    <a:pt x="14" y="86"/>
                  </a:lnTo>
                  <a:lnTo>
                    <a:pt x="15" y="85"/>
                  </a:lnTo>
                  <a:lnTo>
                    <a:pt x="16" y="84"/>
                  </a:lnTo>
                  <a:lnTo>
                    <a:pt x="17" y="83"/>
                  </a:lnTo>
                  <a:lnTo>
                    <a:pt x="20" y="80"/>
                  </a:lnTo>
                  <a:lnTo>
                    <a:pt x="22" y="79"/>
                  </a:lnTo>
                  <a:lnTo>
                    <a:pt x="23" y="77"/>
                  </a:lnTo>
                  <a:lnTo>
                    <a:pt x="24" y="74"/>
                  </a:lnTo>
                  <a:lnTo>
                    <a:pt x="24" y="71"/>
                  </a:lnTo>
                  <a:lnTo>
                    <a:pt x="25" y="68"/>
                  </a:lnTo>
                  <a:lnTo>
                    <a:pt x="26" y="65"/>
                  </a:lnTo>
                  <a:lnTo>
                    <a:pt x="27" y="62"/>
                  </a:lnTo>
                  <a:lnTo>
                    <a:pt x="28" y="59"/>
                  </a:lnTo>
                  <a:lnTo>
                    <a:pt x="29" y="55"/>
                  </a:lnTo>
                  <a:lnTo>
                    <a:pt x="29" y="52"/>
                  </a:lnTo>
                  <a:lnTo>
                    <a:pt x="30" y="49"/>
                  </a:lnTo>
                  <a:lnTo>
                    <a:pt x="30" y="45"/>
                  </a:lnTo>
                  <a:lnTo>
                    <a:pt x="30" y="38"/>
                  </a:lnTo>
                  <a:lnTo>
                    <a:pt x="30" y="18"/>
                  </a:lnTo>
                  <a:lnTo>
                    <a:pt x="31" y="17"/>
                  </a:lnTo>
                  <a:lnTo>
                    <a:pt x="32" y="16"/>
                  </a:lnTo>
                  <a:lnTo>
                    <a:pt x="34" y="15"/>
                  </a:lnTo>
                  <a:lnTo>
                    <a:pt x="35" y="16"/>
                  </a:lnTo>
                  <a:lnTo>
                    <a:pt x="35" y="19"/>
                  </a:lnTo>
                  <a:lnTo>
                    <a:pt x="35" y="22"/>
                  </a:lnTo>
                  <a:lnTo>
                    <a:pt x="36" y="23"/>
                  </a:lnTo>
                  <a:lnTo>
                    <a:pt x="37" y="25"/>
                  </a:lnTo>
                  <a:lnTo>
                    <a:pt x="38" y="27"/>
                  </a:lnTo>
                  <a:lnTo>
                    <a:pt x="39" y="29"/>
                  </a:lnTo>
                  <a:lnTo>
                    <a:pt x="39" y="32"/>
                  </a:lnTo>
                  <a:lnTo>
                    <a:pt x="40" y="34"/>
                  </a:lnTo>
                  <a:lnTo>
                    <a:pt x="40" y="37"/>
                  </a:lnTo>
                  <a:lnTo>
                    <a:pt x="41" y="41"/>
                  </a:lnTo>
                  <a:lnTo>
                    <a:pt x="43" y="44"/>
                  </a:lnTo>
                  <a:lnTo>
                    <a:pt x="44" y="47"/>
                  </a:lnTo>
                  <a:lnTo>
                    <a:pt x="47" y="54"/>
                  </a:lnTo>
                  <a:lnTo>
                    <a:pt x="57" y="74"/>
                  </a:lnTo>
                  <a:lnTo>
                    <a:pt x="58" y="77"/>
                  </a:lnTo>
                  <a:lnTo>
                    <a:pt x="59" y="81"/>
                  </a:lnTo>
                  <a:lnTo>
                    <a:pt x="60" y="84"/>
                  </a:lnTo>
                  <a:lnTo>
                    <a:pt x="60" y="87"/>
                  </a:lnTo>
                  <a:lnTo>
                    <a:pt x="60" y="89"/>
                  </a:lnTo>
                  <a:lnTo>
                    <a:pt x="60" y="92"/>
                  </a:lnTo>
                  <a:lnTo>
                    <a:pt x="60" y="94"/>
                  </a:lnTo>
                  <a:lnTo>
                    <a:pt x="60" y="100"/>
                  </a:lnTo>
                  <a:lnTo>
                    <a:pt x="60" y="103"/>
                  </a:lnTo>
                  <a:lnTo>
                    <a:pt x="59" y="105"/>
                  </a:lnTo>
                  <a:lnTo>
                    <a:pt x="58" y="107"/>
                  </a:lnTo>
                  <a:lnTo>
                    <a:pt x="56" y="109"/>
                  </a:lnTo>
                  <a:lnTo>
                    <a:pt x="55" y="111"/>
                  </a:lnTo>
                  <a:lnTo>
                    <a:pt x="53" y="113"/>
                  </a:lnTo>
                  <a:lnTo>
                    <a:pt x="52" y="115"/>
                  </a:lnTo>
                  <a:lnTo>
                    <a:pt x="51" y="118"/>
                  </a:lnTo>
                  <a:lnTo>
                    <a:pt x="50" y="120"/>
                  </a:lnTo>
                  <a:lnTo>
                    <a:pt x="48" y="121"/>
                  </a:lnTo>
                  <a:lnTo>
                    <a:pt x="45" y="123"/>
                  </a:lnTo>
                  <a:lnTo>
                    <a:pt x="43" y="125"/>
                  </a:lnTo>
                  <a:lnTo>
                    <a:pt x="41" y="127"/>
                  </a:lnTo>
                  <a:lnTo>
                    <a:pt x="39" y="128"/>
                  </a:lnTo>
                  <a:lnTo>
                    <a:pt x="37" y="130"/>
                  </a:lnTo>
                  <a:lnTo>
                    <a:pt x="34" y="133"/>
                  </a:lnTo>
                  <a:lnTo>
                    <a:pt x="32" y="134"/>
                  </a:lnTo>
                  <a:lnTo>
                    <a:pt x="30" y="135"/>
                  </a:lnTo>
                  <a:lnTo>
                    <a:pt x="28" y="136"/>
                  </a:lnTo>
                  <a:lnTo>
                    <a:pt x="27" y="136"/>
                  </a:lnTo>
                  <a:lnTo>
                    <a:pt x="25" y="136"/>
                  </a:lnTo>
                  <a:lnTo>
                    <a:pt x="23" y="136"/>
                  </a:lnTo>
                  <a:lnTo>
                    <a:pt x="22" y="137"/>
                  </a:lnTo>
                  <a:lnTo>
                    <a:pt x="18" y="137"/>
                  </a:lnTo>
                  <a:lnTo>
                    <a:pt x="16" y="136"/>
                  </a:lnTo>
                  <a:lnTo>
                    <a:pt x="13" y="135"/>
                  </a:lnTo>
                  <a:lnTo>
                    <a:pt x="5" y="13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3" name="SMARTInkAnnotation242"/>
            <p:cNvSpPr>
              <a:spLocks/>
            </p:cNvSpPr>
            <p:nvPr/>
          </p:nvSpPr>
          <p:spPr bwMode="auto">
            <a:xfrm>
              <a:off x="5089" y="1086"/>
              <a:ext cx="139" cy="97"/>
            </a:xfrm>
            <a:custGeom>
              <a:avLst/>
              <a:gdLst/>
              <a:ahLst/>
              <a:cxnLst>
                <a:cxn ang="0">
                  <a:pos x="5" y="79"/>
                </a:cxn>
                <a:cxn ang="0">
                  <a:pos x="12" y="74"/>
                </a:cxn>
                <a:cxn ang="0">
                  <a:pos x="22" y="64"/>
                </a:cxn>
                <a:cxn ang="0">
                  <a:pos x="25" y="59"/>
                </a:cxn>
                <a:cxn ang="0">
                  <a:pos x="28" y="54"/>
                </a:cxn>
                <a:cxn ang="0">
                  <a:pos x="30" y="49"/>
                </a:cxn>
                <a:cxn ang="0">
                  <a:pos x="33" y="44"/>
                </a:cxn>
                <a:cxn ang="0">
                  <a:pos x="35" y="36"/>
                </a:cxn>
                <a:cxn ang="0">
                  <a:pos x="38" y="29"/>
                </a:cxn>
                <a:cxn ang="0">
                  <a:pos x="38" y="24"/>
                </a:cxn>
                <a:cxn ang="0">
                  <a:pos x="37" y="19"/>
                </a:cxn>
                <a:cxn ang="0">
                  <a:pos x="33" y="16"/>
                </a:cxn>
                <a:cxn ang="0">
                  <a:pos x="32" y="13"/>
                </a:cxn>
                <a:cxn ang="0">
                  <a:pos x="28" y="11"/>
                </a:cxn>
                <a:cxn ang="0">
                  <a:pos x="23" y="14"/>
                </a:cxn>
                <a:cxn ang="0">
                  <a:pos x="21" y="19"/>
                </a:cxn>
                <a:cxn ang="0">
                  <a:pos x="17" y="24"/>
                </a:cxn>
                <a:cxn ang="0">
                  <a:pos x="16" y="29"/>
                </a:cxn>
                <a:cxn ang="0">
                  <a:pos x="12" y="38"/>
                </a:cxn>
                <a:cxn ang="0">
                  <a:pos x="11" y="47"/>
                </a:cxn>
                <a:cxn ang="0">
                  <a:pos x="11" y="57"/>
                </a:cxn>
                <a:cxn ang="0">
                  <a:pos x="12" y="81"/>
                </a:cxn>
                <a:cxn ang="0">
                  <a:pos x="16" y="86"/>
                </a:cxn>
                <a:cxn ang="0">
                  <a:pos x="23" y="93"/>
                </a:cxn>
                <a:cxn ang="0">
                  <a:pos x="31" y="96"/>
                </a:cxn>
                <a:cxn ang="0">
                  <a:pos x="43" y="96"/>
                </a:cxn>
                <a:cxn ang="0">
                  <a:pos x="55" y="89"/>
                </a:cxn>
                <a:cxn ang="0">
                  <a:pos x="62" y="84"/>
                </a:cxn>
                <a:cxn ang="0">
                  <a:pos x="68" y="77"/>
                </a:cxn>
                <a:cxn ang="0">
                  <a:pos x="73" y="70"/>
                </a:cxn>
                <a:cxn ang="0">
                  <a:pos x="76" y="62"/>
                </a:cxn>
                <a:cxn ang="0">
                  <a:pos x="79" y="52"/>
                </a:cxn>
                <a:cxn ang="0">
                  <a:pos x="81" y="42"/>
                </a:cxn>
                <a:cxn ang="0">
                  <a:pos x="79" y="32"/>
                </a:cxn>
                <a:cxn ang="0">
                  <a:pos x="77" y="22"/>
                </a:cxn>
                <a:cxn ang="0">
                  <a:pos x="77" y="11"/>
                </a:cxn>
                <a:cxn ang="0">
                  <a:pos x="77" y="42"/>
                </a:cxn>
                <a:cxn ang="0">
                  <a:pos x="80" y="52"/>
                </a:cxn>
                <a:cxn ang="0">
                  <a:pos x="81" y="63"/>
                </a:cxn>
                <a:cxn ang="0">
                  <a:pos x="82" y="72"/>
                </a:cxn>
                <a:cxn ang="0">
                  <a:pos x="85" y="79"/>
                </a:cxn>
                <a:cxn ang="0">
                  <a:pos x="87" y="83"/>
                </a:cxn>
                <a:cxn ang="0">
                  <a:pos x="90" y="76"/>
                </a:cxn>
                <a:cxn ang="0">
                  <a:pos x="91" y="70"/>
                </a:cxn>
                <a:cxn ang="0">
                  <a:pos x="92" y="62"/>
                </a:cxn>
                <a:cxn ang="0">
                  <a:pos x="93" y="38"/>
                </a:cxn>
                <a:cxn ang="0">
                  <a:pos x="96" y="23"/>
                </a:cxn>
                <a:cxn ang="0">
                  <a:pos x="98" y="12"/>
                </a:cxn>
                <a:cxn ang="0">
                  <a:pos x="102" y="6"/>
                </a:cxn>
                <a:cxn ang="0">
                  <a:pos x="107" y="2"/>
                </a:cxn>
                <a:cxn ang="0">
                  <a:pos x="117" y="0"/>
                </a:cxn>
                <a:cxn ang="0">
                  <a:pos x="129" y="0"/>
                </a:cxn>
              </a:cxnLst>
              <a:rect l="0" t="0" r="r" b="b"/>
              <a:pathLst>
                <a:path w="139" h="97">
                  <a:moveTo>
                    <a:pt x="0" y="86"/>
                  </a:moveTo>
                  <a:lnTo>
                    <a:pt x="3" y="81"/>
                  </a:lnTo>
                  <a:lnTo>
                    <a:pt x="5" y="79"/>
                  </a:lnTo>
                  <a:lnTo>
                    <a:pt x="6" y="78"/>
                  </a:lnTo>
                  <a:lnTo>
                    <a:pt x="9" y="76"/>
                  </a:lnTo>
                  <a:lnTo>
                    <a:pt x="12" y="74"/>
                  </a:lnTo>
                  <a:lnTo>
                    <a:pt x="14" y="72"/>
                  </a:lnTo>
                  <a:lnTo>
                    <a:pt x="17" y="69"/>
                  </a:lnTo>
                  <a:lnTo>
                    <a:pt x="22" y="64"/>
                  </a:lnTo>
                  <a:lnTo>
                    <a:pt x="24" y="62"/>
                  </a:lnTo>
                  <a:lnTo>
                    <a:pt x="24" y="61"/>
                  </a:lnTo>
                  <a:lnTo>
                    <a:pt x="25" y="59"/>
                  </a:lnTo>
                  <a:lnTo>
                    <a:pt x="26" y="57"/>
                  </a:lnTo>
                  <a:lnTo>
                    <a:pt x="27" y="56"/>
                  </a:lnTo>
                  <a:lnTo>
                    <a:pt x="28" y="54"/>
                  </a:lnTo>
                  <a:lnTo>
                    <a:pt x="29" y="52"/>
                  </a:lnTo>
                  <a:lnTo>
                    <a:pt x="30" y="51"/>
                  </a:lnTo>
                  <a:lnTo>
                    <a:pt x="30" y="49"/>
                  </a:lnTo>
                  <a:lnTo>
                    <a:pt x="31" y="47"/>
                  </a:lnTo>
                  <a:lnTo>
                    <a:pt x="32" y="46"/>
                  </a:lnTo>
                  <a:lnTo>
                    <a:pt x="33" y="44"/>
                  </a:lnTo>
                  <a:lnTo>
                    <a:pt x="34" y="42"/>
                  </a:lnTo>
                  <a:lnTo>
                    <a:pt x="35" y="39"/>
                  </a:lnTo>
                  <a:lnTo>
                    <a:pt x="35" y="36"/>
                  </a:lnTo>
                  <a:lnTo>
                    <a:pt x="36" y="34"/>
                  </a:lnTo>
                  <a:lnTo>
                    <a:pt x="37" y="31"/>
                  </a:lnTo>
                  <a:lnTo>
                    <a:pt x="38" y="29"/>
                  </a:lnTo>
                  <a:lnTo>
                    <a:pt x="39" y="27"/>
                  </a:lnTo>
                  <a:lnTo>
                    <a:pt x="38" y="26"/>
                  </a:lnTo>
                  <a:lnTo>
                    <a:pt x="38" y="24"/>
                  </a:lnTo>
                  <a:lnTo>
                    <a:pt x="37" y="22"/>
                  </a:lnTo>
                  <a:lnTo>
                    <a:pt x="37" y="20"/>
                  </a:lnTo>
                  <a:lnTo>
                    <a:pt x="37" y="19"/>
                  </a:lnTo>
                  <a:lnTo>
                    <a:pt x="36" y="17"/>
                  </a:lnTo>
                  <a:lnTo>
                    <a:pt x="35" y="17"/>
                  </a:lnTo>
                  <a:lnTo>
                    <a:pt x="33" y="16"/>
                  </a:lnTo>
                  <a:lnTo>
                    <a:pt x="33" y="15"/>
                  </a:lnTo>
                  <a:lnTo>
                    <a:pt x="32" y="14"/>
                  </a:lnTo>
                  <a:lnTo>
                    <a:pt x="32" y="13"/>
                  </a:lnTo>
                  <a:lnTo>
                    <a:pt x="31" y="12"/>
                  </a:lnTo>
                  <a:lnTo>
                    <a:pt x="30" y="11"/>
                  </a:lnTo>
                  <a:lnTo>
                    <a:pt x="28" y="11"/>
                  </a:lnTo>
                  <a:lnTo>
                    <a:pt x="27" y="11"/>
                  </a:lnTo>
                  <a:lnTo>
                    <a:pt x="24" y="13"/>
                  </a:lnTo>
                  <a:lnTo>
                    <a:pt x="23" y="14"/>
                  </a:lnTo>
                  <a:lnTo>
                    <a:pt x="22" y="16"/>
                  </a:lnTo>
                  <a:lnTo>
                    <a:pt x="22" y="17"/>
                  </a:lnTo>
                  <a:lnTo>
                    <a:pt x="21" y="19"/>
                  </a:lnTo>
                  <a:lnTo>
                    <a:pt x="20" y="20"/>
                  </a:lnTo>
                  <a:lnTo>
                    <a:pt x="18" y="22"/>
                  </a:lnTo>
                  <a:lnTo>
                    <a:pt x="17" y="24"/>
                  </a:lnTo>
                  <a:lnTo>
                    <a:pt x="17" y="25"/>
                  </a:lnTo>
                  <a:lnTo>
                    <a:pt x="17" y="27"/>
                  </a:lnTo>
                  <a:lnTo>
                    <a:pt x="16" y="29"/>
                  </a:lnTo>
                  <a:lnTo>
                    <a:pt x="15" y="32"/>
                  </a:lnTo>
                  <a:lnTo>
                    <a:pt x="13" y="35"/>
                  </a:lnTo>
                  <a:lnTo>
                    <a:pt x="12" y="38"/>
                  </a:lnTo>
                  <a:lnTo>
                    <a:pt x="12" y="41"/>
                  </a:lnTo>
                  <a:lnTo>
                    <a:pt x="11" y="44"/>
                  </a:lnTo>
                  <a:lnTo>
                    <a:pt x="11" y="47"/>
                  </a:lnTo>
                  <a:lnTo>
                    <a:pt x="11" y="49"/>
                  </a:lnTo>
                  <a:lnTo>
                    <a:pt x="11" y="51"/>
                  </a:lnTo>
                  <a:lnTo>
                    <a:pt x="11" y="57"/>
                  </a:lnTo>
                  <a:lnTo>
                    <a:pt x="11" y="77"/>
                  </a:lnTo>
                  <a:lnTo>
                    <a:pt x="11" y="79"/>
                  </a:lnTo>
                  <a:lnTo>
                    <a:pt x="12" y="81"/>
                  </a:lnTo>
                  <a:lnTo>
                    <a:pt x="13" y="83"/>
                  </a:lnTo>
                  <a:lnTo>
                    <a:pt x="15" y="84"/>
                  </a:lnTo>
                  <a:lnTo>
                    <a:pt x="16" y="86"/>
                  </a:lnTo>
                  <a:lnTo>
                    <a:pt x="18" y="88"/>
                  </a:lnTo>
                  <a:lnTo>
                    <a:pt x="21" y="91"/>
                  </a:lnTo>
                  <a:lnTo>
                    <a:pt x="23" y="93"/>
                  </a:lnTo>
                  <a:lnTo>
                    <a:pt x="24" y="94"/>
                  </a:lnTo>
                  <a:lnTo>
                    <a:pt x="28" y="95"/>
                  </a:lnTo>
                  <a:lnTo>
                    <a:pt x="31" y="96"/>
                  </a:lnTo>
                  <a:lnTo>
                    <a:pt x="35" y="96"/>
                  </a:lnTo>
                  <a:lnTo>
                    <a:pt x="40" y="96"/>
                  </a:lnTo>
                  <a:lnTo>
                    <a:pt x="43" y="96"/>
                  </a:lnTo>
                  <a:lnTo>
                    <a:pt x="47" y="94"/>
                  </a:lnTo>
                  <a:lnTo>
                    <a:pt x="52" y="91"/>
                  </a:lnTo>
                  <a:lnTo>
                    <a:pt x="55" y="89"/>
                  </a:lnTo>
                  <a:lnTo>
                    <a:pt x="58" y="88"/>
                  </a:lnTo>
                  <a:lnTo>
                    <a:pt x="60" y="86"/>
                  </a:lnTo>
                  <a:lnTo>
                    <a:pt x="62" y="84"/>
                  </a:lnTo>
                  <a:lnTo>
                    <a:pt x="64" y="82"/>
                  </a:lnTo>
                  <a:lnTo>
                    <a:pt x="66" y="80"/>
                  </a:lnTo>
                  <a:lnTo>
                    <a:pt x="68" y="77"/>
                  </a:lnTo>
                  <a:lnTo>
                    <a:pt x="70" y="74"/>
                  </a:lnTo>
                  <a:lnTo>
                    <a:pt x="71" y="72"/>
                  </a:lnTo>
                  <a:lnTo>
                    <a:pt x="73" y="70"/>
                  </a:lnTo>
                  <a:lnTo>
                    <a:pt x="74" y="68"/>
                  </a:lnTo>
                  <a:lnTo>
                    <a:pt x="75" y="65"/>
                  </a:lnTo>
                  <a:lnTo>
                    <a:pt x="76" y="62"/>
                  </a:lnTo>
                  <a:lnTo>
                    <a:pt x="77" y="59"/>
                  </a:lnTo>
                  <a:lnTo>
                    <a:pt x="78" y="55"/>
                  </a:lnTo>
                  <a:lnTo>
                    <a:pt x="79" y="52"/>
                  </a:lnTo>
                  <a:lnTo>
                    <a:pt x="80" y="49"/>
                  </a:lnTo>
                  <a:lnTo>
                    <a:pt x="81" y="45"/>
                  </a:lnTo>
                  <a:lnTo>
                    <a:pt x="81" y="42"/>
                  </a:lnTo>
                  <a:lnTo>
                    <a:pt x="81" y="39"/>
                  </a:lnTo>
                  <a:lnTo>
                    <a:pt x="80" y="35"/>
                  </a:lnTo>
                  <a:lnTo>
                    <a:pt x="79" y="32"/>
                  </a:lnTo>
                  <a:lnTo>
                    <a:pt x="78" y="29"/>
                  </a:lnTo>
                  <a:lnTo>
                    <a:pt x="78" y="25"/>
                  </a:lnTo>
                  <a:lnTo>
                    <a:pt x="77" y="22"/>
                  </a:lnTo>
                  <a:lnTo>
                    <a:pt x="77" y="19"/>
                  </a:lnTo>
                  <a:lnTo>
                    <a:pt x="77" y="17"/>
                  </a:lnTo>
                  <a:lnTo>
                    <a:pt x="77" y="11"/>
                  </a:lnTo>
                  <a:lnTo>
                    <a:pt x="77" y="5"/>
                  </a:lnTo>
                  <a:lnTo>
                    <a:pt x="77" y="39"/>
                  </a:lnTo>
                  <a:lnTo>
                    <a:pt x="77" y="42"/>
                  </a:lnTo>
                  <a:lnTo>
                    <a:pt x="78" y="46"/>
                  </a:lnTo>
                  <a:lnTo>
                    <a:pt x="79" y="49"/>
                  </a:lnTo>
                  <a:lnTo>
                    <a:pt x="80" y="52"/>
                  </a:lnTo>
                  <a:lnTo>
                    <a:pt x="81" y="56"/>
                  </a:lnTo>
                  <a:lnTo>
                    <a:pt x="81" y="59"/>
                  </a:lnTo>
                  <a:lnTo>
                    <a:pt x="81" y="63"/>
                  </a:lnTo>
                  <a:lnTo>
                    <a:pt x="81" y="66"/>
                  </a:lnTo>
                  <a:lnTo>
                    <a:pt x="82" y="69"/>
                  </a:lnTo>
                  <a:lnTo>
                    <a:pt x="82" y="72"/>
                  </a:lnTo>
                  <a:lnTo>
                    <a:pt x="83" y="75"/>
                  </a:lnTo>
                  <a:lnTo>
                    <a:pt x="84" y="77"/>
                  </a:lnTo>
                  <a:lnTo>
                    <a:pt x="85" y="79"/>
                  </a:lnTo>
                  <a:lnTo>
                    <a:pt x="86" y="81"/>
                  </a:lnTo>
                  <a:lnTo>
                    <a:pt x="87" y="86"/>
                  </a:lnTo>
                  <a:lnTo>
                    <a:pt x="87" y="83"/>
                  </a:lnTo>
                  <a:lnTo>
                    <a:pt x="87" y="82"/>
                  </a:lnTo>
                  <a:lnTo>
                    <a:pt x="87" y="80"/>
                  </a:lnTo>
                  <a:lnTo>
                    <a:pt x="90" y="76"/>
                  </a:lnTo>
                  <a:lnTo>
                    <a:pt x="90" y="74"/>
                  </a:lnTo>
                  <a:lnTo>
                    <a:pt x="91" y="72"/>
                  </a:lnTo>
                  <a:lnTo>
                    <a:pt x="91" y="70"/>
                  </a:lnTo>
                  <a:lnTo>
                    <a:pt x="91" y="67"/>
                  </a:lnTo>
                  <a:lnTo>
                    <a:pt x="92" y="65"/>
                  </a:lnTo>
                  <a:lnTo>
                    <a:pt x="92" y="62"/>
                  </a:lnTo>
                  <a:lnTo>
                    <a:pt x="92" y="49"/>
                  </a:lnTo>
                  <a:lnTo>
                    <a:pt x="92" y="44"/>
                  </a:lnTo>
                  <a:lnTo>
                    <a:pt x="93" y="38"/>
                  </a:lnTo>
                  <a:lnTo>
                    <a:pt x="95" y="32"/>
                  </a:lnTo>
                  <a:lnTo>
                    <a:pt x="95" y="27"/>
                  </a:lnTo>
                  <a:lnTo>
                    <a:pt x="96" y="23"/>
                  </a:lnTo>
                  <a:lnTo>
                    <a:pt x="96" y="18"/>
                  </a:lnTo>
                  <a:lnTo>
                    <a:pt x="97" y="15"/>
                  </a:lnTo>
                  <a:lnTo>
                    <a:pt x="98" y="12"/>
                  </a:lnTo>
                  <a:lnTo>
                    <a:pt x="99" y="10"/>
                  </a:lnTo>
                  <a:lnTo>
                    <a:pt x="101" y="8"/>
                  </a:lnTo>
                  <a:lnTo>
                    <a:pt x="102" y="6"/>
                  </a:lnTo>
                  <a:lnTo>
                    <a:pt x="104" y="4"/>
                  </a:lnTo>
                  <a:lnTo>
                    <a:pt x="106" y="2"/>
                  </a:lnTo>
                  <a:lnTo>
                    <a:pt x="107" y="2"/>
                  </a:lnTo>
                  <a:lnTo>
                    <a:pt x="111" y="1"/>
                  </a:lnTo>
                  <a:lnTo>
                    <a:pt x="114" y="0"/>
                  </a:lnTo>
                  <a:lnTo>
                    <a:pt x="117" y="0"/>
                  </a:lnTo>
                  <a:lnTo>
                    <a:pt x="121" y="0"/>
                  </a:lnTo>
                  <a:lnTo>
                    <a:pt x="127" y="0"/>
                  </a:lnTo>
                  <a:lnTo>
                    <a:pt x="129" y="0"/>
                  </a:lnTo>
                  <a:lnTo>
                    <a:pt x="134" y="3"/>
                  </a:lnTo>
                  <a:lnTo>
                    <a:pt x="138" y="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4" name="SMARTInkAnnotation243"/>
            <p:cNvSpPr>
              <a:spLocks/>
            </p:cNvSpPr>
            <p:nvPr/>
          </p:nvSpPr>
          <p:spPr bwMode="auto">
            <a:xfrm>
              <a:off x="5237" y="1038"/>
              <a:ext cx="67" cy="79"/>
            </a:xfrm>
            <a:custGeom>
              <a:avLst/>
              <a:gdLst/>
              <a:ahLst/>
              <a:cxnLst>
                <a:cxn ang="0">
                  <a:pos x="45" y="4"/>
                </a:cxn>
                <a:cxn ang="0">
                  <a:pos x="42" y="2"/>
                </a:cxn>
                <a:cxn ang="0">
                  <a:pos x="41" y="0"/>
                </a:cxn>
                <a:cxn ang="0">
                  <a:pos x="38" y="1"/>
                </a:cxn>
                <a:cxn ang="0">
                  <a:pos x="35" y="1"/>
                </a:cxn>
                <a:cxn ang="0">
                  <a:pos x="32" y="2"/>
                </a:cxn>
                <a:cxn ang="0">
                  <a:pos x="28" y="5"/>
                </a:cxn>
                <a:cxn ang="0">
                  <a:pos x="25" y="8"/>
                </a:cxn>
                <a:cxn ang="0">
                  <a:pos x="18" y="14"/>
                </a:cxn>
                <a:cxn ang="0">
                  <a:pos x="15" y="19"/>
                </a:cxn>
                <a:cxn ang="0">
                  <a:pos x="12" y="25"/>
                </a:cxn>
                <a:cxn ang="0">
                  <a:pos x="11" y="31"/>
                </a:cxn>
                <a:cxn ang="0">
                  <a:pos x="9" y="36"/>
                </a:cxn>
                <a:cxn ang="0">
                  <a:pos x="6" y="41"/>
                </a:cxn>
                <a:cxn ang="0">
                  <a:pos x="2" y="49"/>
                </a:cxn>
                <a:cxn ang="0">
                  <a:pos x="1" y="54"/>
                </a:cxn>
                <a:cxn ang="0">
                  <a:pos x="0" y="59"/>
                </a:cxn>
                <a:cxn ang="0">
                  <a:pos x="0" y="69"/>
                </a:cxn>
                <a:cxn ang="0">
                  <a:pos x="1" y="73"/>
                </a:cxn>
                <a:cxn ang="0">
                  <a:pos x="5" y="78"/>
                </a:cxn>
                <a:cxn ang="0">
                  <a:pos x="7" y="78"/>
                </a:cxn>
                <a:cxn ang="0">
                  <a:pos x="10" y="78"/>
                </a:cxn>
                <a:cxn ang="0">
                  <a:pos x="17" y="78"/>
                </a:cxn>
                <a:cxn ang="0">
                  <a:pos x="20" y="77"/>
                </a:cxn>
                <a:cxn ang="0">
                  <a:pos x="23" y="74"/>
                </a:cxn>
                <a:cxn ang="0">
                  <a:pos x="24" y="71"/>
                </a:cxn>
                <a:cxn ang="0">
                  <a:pos x="26" y="68"/>
                </a:cxn>
                <a:cxn ang="0">
                  <a:pos x="29" y="65"/>
                </a:cxn>
                <a:cxn ang="0">
                  <a:pos x="32" y="61"/>
                </a:cxn>
                <a:cxn ang="0">
                  <a:pos x="35" y="56"/>
                </a:cxn>
                <a:cxn ang="0">
                  <a:pos x="38" y="51"/>
                </a:cxn>
                <a:cxn ang="0">
                  <a:pos x="39" y="47"/>
                </a:cxn>
                <a:cxn ang="0">
                  <a:pos x="41" y="43"/>
                </a:cxn>
                <a:cxn ang="0">
                  <a:pos x="44" y="40"/>
                </a:cxn>
                <a:cxn ang="0">
                  <a:pos x="45" y="36"/>
                </a:cxn>
                <a:cxn ang="0">
                  <a:pos x="47" y="33"/>
                </a:cxn>
                <a:cxn ang="0">
                  <a:pos x="51" y="44"/>
                </a:cxn>
                <a:cxn ang="0">
                  <a:pos x="52" y="49"/>
                </a:cxn>
                <a:cxn ang="0">
                  <a:pos x="54" y="55"/>
                </a:cxn>
                <a:cxn ang="0">
                  <a:pos x="55" y="59"/>
                </a:cxn>
                <a:cxn ang="0">
                  <a:pos x="57" y="63"/>
                </a:cxn>
                <a:cxn ang="0">
                  <a:pos x="59" y="66"/>
                </a:cxn>
                <a:cxn ang="0">
                  <a:pos x="60" y="70"/>
                </a:cxn>
                <a:cxn ang="0">
                  <a:pos x="60" y="73"/>
                </a:cxn>
                <a:cxn ang="0">
                  <a:pos x="61" y="78"/>
                </a:cxn>
                <a:cxn ang="0">
                  <a:pos x="66" y="78"/>
                </a:cxn>
              </a:cxnLst>
              <a:rect l="0" t="0" r="r" b="b"/>
              <a:pathLst>
                <a:path w="67" h="79">
                  <a:moveTo>
                    <a:pt x="51" y="7"/>
                  </a:moveTo>
                  <a:lnTo>
                    <a:pt x="45" y="4"/>
                  </a:lnTo>
                  <a:lnTo>
                    <a:pt x="44" y="3"/>
                  </a:lnTo>
                  <a:lnTo>
                    <a:pt x="42" y="2"/>
                  </a:lnTo>
                  <a:lnTo>
                    <a:pt x="42" y="0"/>
                  </a:lnTo>
                  <a:lnTo>
                    <a:pt x="41" y="0"/>
                  </a:lnTo>
                  <a:lnTo>
                    <a:pt x="39" y="0"/>
                  </a:lnTo>
                  <a:lnTo>
                    <a:pt x="38" y="1"/>
                  </a:lnTo>
                  <a:lnTo>
                    <a:pt x="37" y="1"/>
                  </a:lnTo>
                  <a:lnTo>
                    <a:pt x="35" y="1"/>
                  </a:lnTo>
                  <a:lnTo>
                    <a:pt x="33" y="2"/>
                  </a:lnTo>
                  <a:lnTo>
                    <a:pt x="32" y="2"/>
                  </a:lnTo>
                  <a:lnTo>
                    <a:pt x="30" y="3"/>
                  </a:lnTo>
                  <a:lnTo>
                    <a:pt x="28" y="5"/>
                  </a:lnTo>
                  <a:lnTo>
                    <a:pt x="27" y="6"/>
                  </a:lnTo>
                  <a:lnTo>
                    <a:pt x="25" y="8"/>
                  </a:lnTo>
                  <a:lnTo>
                    <a:pt x="22" y="11"/>
                  </a:lnTo>
                  <a:lnTo>
                    <a:pt x="18" y="14"/>
                  </a:lnTo>
                  <a:lnTo>
                    <a:pt x="17" y="16"/>
                  </a:lnTo>
                  <a:lnTo>
                    <a:pt x="15" y="19"/>
                  </a:lnTo>
                  <a:lnTo>
                    <a:pt x="13" y="22"/>
                  </a:lnTo>
                  <a:lnTo>
                    <a:pt x="12" y="25"/>
                  </a:lnTo>
                  <a:lnTo>
                    <a:pt x="11" y="28"/>
                  </a:lnTo>
                  <a:lnTo>
                    <a:pt x="11" y="31"/>
                  </a:lnTo>
                  <a:lnTo>
                    <a:pt x="10" y="34"/>
                  </a:lnTo>
                  <a:lnTo>
                    <a:pt x="9" y="36"/>
                  </a:lnTo>
                  <a:lnTo>
                    <a:pt x="8" y="38"/>
                  </a:lnTo>
                  <a:lnTo>
                    <a:pt x="6" y="41"/>
                  </a:lnTo>
                  <a:lnTo>
                    <a:pt x="3" y="47"/>
                  </a:lnTo>
                  <a:lnTo>
                    <a:pt x="2" y="49"/>
                  </a:lnTo>
                  <a:lnTo>
                    <a:pt x="1" y="52"/>
                  </a:lnTo>
                  <a:lnTo>
                    <a:pt x="1" y="54"/>
                  </a:lnTo>
                  <a:lnTo>
                    <a:pt x="0" y="56"/>
                  </a:lnTo>
                  <a:lnTo>
                    <a:pt x="0" y="59"/>
                  </a:lnTo>
                  <a:lnTo>
                    <a:pt x="0" y="65"/>
                  </a:lnTo>
                  <a:lnTo>
                    <a:pt x="0" y="69"/>
                  </a:lnTo>
                  <a:lnTo>
                    <a:pt x="0" y="71"/>
                  </a:lnTo>
                  <a:lnTo>
                    <a:pt x="1" y="73"/>
                  </a:lnTo>
                  <a:lnTo>
                    <a:pt x="4" y="77"/>
                  </a:lnTo>
                  <a:lnTo>
                    <a:pt x="5" y="78"/>
                  </a:lnTo>
                  <a:lnTo>
                    <a:pt x="6" y="78"/>
                  </a:lnTo>
                  <a:lnTo>
                    <a:pt x="7" y="78"/>
                  </a:lnTo>
                  <a:lnTo>
                    <a:pt x="9" y="78"/>
                  </a:lnTo>
                  <a:lnTo>
                    <a:pt x="10" y="78"/>
                  </a:lnTo>
                  <a:lnTo>
                    <a:pt x="13" y="78"/>
                  </a:lnTo>
                  <a:lnTo>
                    <a:pt x="17" y="78"/>
                  </a:lnTo>
                  <a:lnTo>
                    <a:pt x="18" y="78"/>
                  </a:lnTo>
                  <a:lnTo>
                    <a:pt x="20" y="77"/>
                  </a:lnTo>
                  <a:lnTo>
                    <a:pt x="22" y="76"/>
                  </a:lnTo>
                  <a:lnTo>
                    <a:pt x="23" y="74"/>
                  </a:lnTo>
                  <a:lnTo>
                    <a:pt x="24" y="73"/>
                  </a:lnTo>
                  <a:lnTo>
                    <a:pt x="24" y="71"/>
                  </a:lnTo>
                  <a:lnTo>
                    <a:pt x="25" y="70"/>
                  </a:lnTo>
                  <a:lnTo>
                    <a:pt x="26" y="68"/>
                  </a:lnTo>
                  <a:lnTo>
                    <a:pt x="28" y="66"/>
                  </a:lnTo>
                  <a:lnTo>
                    <a:pt x="29" y="65"/>
                  </a:lnTo>
                  <a:lnTo>
                    <a:pt x="31" y="63"/>
                  </a:lnTo>
                  <a:lnTo>
                    <a:pt x="32" y="61"/>
                  </a:lnTo>
                  <a:lnTo>
                    <a:pt x="34" y="59"/>
                  </a:lnTo>
                  <a:lnTo>
                    <a:pt x="35" y="56"/>
                  </a:lnTo>
                  <a:lnTo>
                    <a:pt x="37" y="54"/>
                  </a:lnTo>
                  <a:lnTo>
                    <a:pt x="38" y="51"/>
                  </a:lnTo>
                  <a:lnTo>
                    <a:pt x="39" y="49"/>
                  </a:lnTo>
                  <a:lnTo>
                    <a:pt x="39" y="47"/>
                  </a:lnTo>
                  <a:lnTo>
                    <a:pt x="40" y="45"/>
                  </a:lnTo>
                  <a:lnTo>
                    <a:pt x="41" y="43"/>
                  </a:lnTo>
                  <a:lnTo>
                    <a:pt x="43" y="41"/>
                  </a:lnTo>
                  <a:lnTo>
                    <a:pt x="44" y="40"/>
                  </a:lnTo>
                  <a:lnTo>
                    <a:pt x="44" y="38"/>
                  </a:lnTo>
                  <a:lnTo>
                    <a:pt x="45" y="36"/>
                  </a:lnTo>
                  <a:lnTo>
                    <a:pt x="45" y="34"/>
                  </a:lnTo>
                  <a:lnTo>
                    <a:pt x="47" y="33"/>
                  </a:lnTo>
                  <a:lnTo>
                    <a:pt x="51" y="28"/>
                  </a:lnTo>
                  <a:lnTo>
                    <a:pt x="51" y="44"/>
                  </a:lnTo>
                  <a:lnTo>
                    <a:pt x="51" y="47"/>
                  </a:lnTo>
                  <a:lnTo>
                    <a:pt x="52" y="49"/>
                  </a:lnTo>
                  <a:lnTo>
                    <a:pt x="53" y="52"/>
                  </a:lnTo>
                  <a:lnTo>
                    <a:pt x="54" y="55"/>
                  </a:lnTo>
                  <a:lnTo>
                    <a:pt x="55" y="57"/>
                  </a:lnTo>
                  <a:lnTo>
                    <a:pt x="55" y="59"/>
                  </a:lnTo>
                  <a:lnTo>
                    <a:pt x="56" y="61"/>
                  </a:lnTo>
                  <a:lnTo>
                    <a:pt x="57" y="63"/>
                  </a:lnTo>
                  <a:lnTo>
                    <a:pt x="58" y="65"/>
                  </a:lnTo>
                  <a:lnTo>
                    <a:pt x="59" y="66"/>
                  </a:lnTo>
                  <a:lnTo>
                    <a:pt x="60" y="68"/>
                  </a:lnTo>
                  <a:lnTo>
                    <a:pt x="60" y="70"/>
                  </a:lnTo>
                  <a:lnTo>
                    <a:pt x="60" y="72"/>
                  </a:lnTo>
                  <a:lnTo>
                    <a:pt x="60" y="73"/>
                  </a:lnTo>
                  <a:lnTo>
                    <a:pt x="61" y="77"/>
                  </a:lnTo>
                  <a:lnTo>
                    <a:pt x="61" y="78"/>
                  </a:lnTo>
                  <a:lnTo>
                    <a:pt x="62" y="78"/>
                  </a:lnTo>
                  <a:lnTo>
                    <a:pt x="66" y="78"/>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5" name="SMARTInkAnnotation244"/>
            <p:cNvSpPr>
              <a:spLocks/>
            </p:cNvSpPr>
            <p:nvPr/>
          </p:nvSpPr>
          <p:spPr bwMode="auto">
            <a:xfrm>
              <a:off x="5323" y="959"/>
              <a:ext cx="67" cy="133"/>
            </a:xfrm>
            <a:custGeom>
              <a:avLst/>
              <a:gdLst/>
              <a:ahLst/>
              <a:cxnLst>
                <a:cxn ang="0">
                  <a:pos x="5" y="0"/>
                </a:cxn>
                <a:cxn ang="0">
                  <a:pos x="2" y="8"/>
                </a:cxn>
                <a:cxn ang="0">
                  <a:pos x="2" y="11"/>
                </a:cxn>
                <a:cxn ang="0">
                  <a:pos x="1" y="13"/>
                </a:cxn>
                <a:cxn ang="0">
                  <a:pos x="1" y="16"/>
                </a:cxn>
                <a:cxn ang="0">
                  <a:pos x="1" y="18"/>
                </a:cxn>
                <a:cxn ang="0">
                  <a:pos x="0" y="21"/>
                </a:cxn>
                <a:cxn ang="0">
                  <a:pos x="0" y="27"/>
                </a:cxn>
                <a:cxn ang="0">
                  <a:pos x="0" y="69"/>
                </a:cxn>
                <a:cxn ang="0">
                  <a:pos x="0" y="79"/>
                </a:cxn>
                <a:cxn ang="0">
                  <a:pos x="1" y="83"/>
                </a:cxn>
                <a:cxn ang="0">
                  <a:pos x="2" y="86"/>
                </a:cxn>
                <a:cxn ang="0">
                  <a:pos x="3" y="89"/>
                </a:cxn>
                <a:cxn ang="0">
                  <a:pos x="4" y="93"/>
                </a:cxn>
                <a:cxn ang="0">
                  <a:pos x="4" y="96"/>
                </a:cxn>
                <a:cxn ang="0">
                  <a:pos x="4" y="100"/>
                </a:cxn>
                <a:cxn ang="0">
                  <a:pos x="5" y="103"/>
                </a:cxn>
                <a:cxn ang="0">
                  <a:pos x="6" y="106"/>
                </a:cxn>
                <a:cxn ang="0">
                  <a:pos x="8" y="110"/>
                </a:cxn>
                <a:cxn ang="0">
                  <a:pos x="9" y="113"/>
                </a:cxn>
                <a:cxn ang="0">
                  <a:pos x="9" y="115"/>
                </a:cxn>
                <a:cxn ang="0">
                  <a:pos x="9" y="117"/>
                </a:cxn>
                <a:cxn ang="0">
                  <a:pos x="10" y="119"/>
                </a:cxn>
                <a:cxn ang="0">
                  <a:pos x="11" y="120"/>
                </a:cxn>
                <a:cxn ang="0">
                  <a:pos x="13" y="120"/>
                </a:cxn>
                <a:cxn ang="0">
                  <a:pos x="14" y="121"/>
                </a:cxn>
                <a:cxn ang="0">
                  <a:pos x="16" y="123"/>
                </a:cxn>
                <a:cxn ang="0">
                  <a:pos x="17" y="124"/>
                </a:cxn>
                <a:cxn ang="0">
                  <a:pos x="19" y="126"/>
                </a:cxn>
                <a:cxn ang="0">
                  <a:pos x="22" y="129"/>
                </a:cxn>
                <a:cxn ang="0">
                  <a:pos x="24" y="130"/>
                </a:cxn>
                <a:cxn ang="0">
                  <a:pos x="25" y="130"/>
                </a:cxn>
                <a:cxn ang="0">
                  <a:pos x="27" y="131"/>
                </a:cxn>
                <a:cxn ang="0">
                  <a:pos x="29" y="131"/>
                </a:cxn>
                <a:cxn ang="0">
                  <a:pos x="32" y="131"/>
                </a:cxn>
                <a:cxn ang="0">
                  <a:pos x="35" y="132"/>
                </a:cxn>
                <a:cxn ang="0">
                  <a:pos x="37" y="131"/>
                </a:cxn>
                <a:cxn ang="0">
                  <a:pos x="40" y="130"/>
                </a:cxn>
                <a:cxn ang="0">
                  <a:pos x="42" y="129"/>
                </a:cxn>
                <a:cxn ang="0">
                  <a:pos x="44" y="128"/>
                </a:cxn>
                <a:cxn ang="0">
                  <a:pos x="45" y="128"/>
                </a:cxn>
                <a:cxn ang="0">
                  <a:pos x="47" y="128"/>
                </a:cxn>
                <a:cxn ang="0">
                  <a:pos x="49" y="127"/>
                </a:cxn>
                <a:cxn ang="0">
                  <a:pos x="51" y="126"/>
                </a:cxn>
                <a:cxn ang="0">
                  <a:pos x="52" y="124"/>
                </a:cxn>
                <a:cxn ang="0">
                  <a:pos x="54" y="122"/>
                </a:cxn>
                <a:cxn ang="0">
                  <a:pos x="56" y="120"/>
                </a:cxn>
                <a:cxn ang="0">
                  <a:pos x="60" y="113"/>
                </a:cxn>
                <a:cxn ang="0">
                  <a:pos x="61" y="112"/>
                </a:cxn>
                <a:cxn ang="0">
                  <a:pos x="62" y="111"/>
                </a:cxn>
                <a:cxn ang="0">
                  <a:pos x="66" y="107"/>
                </a:cxn>
              </a:cxnLst>
              <a:rect l="0" t="0" r="r" b="b"/>
              <a:pathLst>
                <a:path w="67" h="133">
                  <a:moveTo>
                    <a:pt x="5" y="0"/>
                  </a:moveTo>
                  <a:lnTo>
                    <a:pt x="2" y="8"/>
                  </a:lnTo>
                  <a:lnTo>
                    <a:pt x="2" y="11"/>
                  </a:lnTo>
                  <a:lnTo>
                    <a:pt x="1" y="13"/>
                  </a:lnTo>
                  <a:lnTo>
                    <a:pt x="1" y="16"/>
                  </a:lnTo>
                  <a:lnTo>
                    <a:pt x="1" y="18"/>
                  </a:lnTo>
                  <a:lnTo>
                    <a:pt x="0" y="21"/>
                  </a:lnTo>
                  <a:lnTo>
                    <a:pt x="0" y="27"/>
                  </a:lnTo>
                  <a:lnTo>
                    <a:pt x="0" y="69"/>
                  </a:lnTo>
                  <a:lnTo>
                    <a:pt x="0" y="79"/>
                  </a:lnTo>
                  <a:lnTo>
                    <a:pt x="1" y="83"/>
                  </a:lnTo>
                  <a:lnTo>
                    <a:pt x="2" y="86"/>
                  </a:lnTo>
                  <a:lnTo>
                    <a:pt x="3" y="89"/>
                  </a:lnTo>
                  <a:lnTo>
                    <a:pt x="4" y="93"/>
                  </a:lnTo>
                  <a:lnTo>
                    <a:pt x="4" y="96"/>
                  </a:lnTo>
                  <a:lnTo>
                    <a:pt x="4" y="100"/>
                  </a:lnTo>
                  <a:lnTo>
                    <a:pt x="5" y="103"/>
                  </a:lnTo>
                  <a:lnTo>
                    <a:pt x="6" y="106"/>
                  </a:lnTo>
                  <a:lnTo>
                    <a:pt x="8" y="110"/>
                  </a:lnTo>
                  <a:lnTo>
                    <a:pt x="9" y="113"/>
                  </a:lnTo>
                  <a:lnTo>
                    <a:pt x="9" y="115"/>
                  </a:lnTo>
                  <a:lnTo>
                    <a:pt x="9" y="117"/>
                  </a:lnTo>
                  <a:lnTo>
                    <a:pt x="10" y="119"/>
                  </a:lnTo>
                  <a:lnTo>
                    <a:pt x="11" y="120"/>
                  </a:lnTo>
                  <a:lnTo>
                    <a:pt x="13" y="120"/>
                  </a:lnTo>
                  <a:lnTo>
                    <a:pt x="14" y="121"/>
                  </a:lnTo>
                  <a:lnTo>
                    <a:pt x="16" y="123"/>
                  </a:lnTo>
                  <a:lnTo>
                    <a:pt x="17" y="124"/>
                  </a:lnTo>
                  <a:lnTo>
                    <a:pt x="19" y="126"/>
                  </a:lnTo>
                  <a:lnTo>
                    <a:pt x="22" y="129"/>
                  </a:lnTo>
                  <a:lnTo>
                    <a:pt x="24" y="130"/>
                  </a:lnTo>
                  <a:lnTo>
                    <a:pt x="25" y="130"/>
                  </a:lnTo>
                  <a:lnTo>
                    <a:pt x="27" y="131"/>
                  </a:lnTo>
                  <a:lnTo>
                    <a:pt x="29" y="131"/>
                  </a:lnTo>
                  <a:lnTo>
                    <a:pt x="32" y="131"/>
                  </a:lnTo>
                  <a:lnTo>
                    <a:pt x="35" y="132"/>
                  </a:lnTo>
                  <a:lnTo>
                    <a:pt x="37" y="131"/>
                  </a:lnTo>
                  <a:lnTo>
                    <a:pt x="40" y="130"/>
                  </a:lnTo>
                  <a:lnTo>
                    <a:pt x="42" y="129"/>
                  </a:lnTo>
                  <a:lnTo>
                    <a:pt x="44" y="128"/>
                  </a:lnTo>
                  <a:lnTo>
                    <a:pt x="45" y="128"/>
                  </a:lnTo>
                  <a:lnTo>
                    <a:pt x="47" y="128"/>
                  </a:lnTo>
                  <a:lnTo>
                    <a:pt x="49" y="127"/>
                  </a:lnTo>
                  <a:lnTo>
                    <a:pt x="51" y="126"/>
                  </a:lnTo>
                  <a:lnTo>
                    <a:pt x="52" y="124"/>
                  </a:lnTo>
                  <a:lnTo>
                    <a:pt x="54" y="122"/>
                  </a:lnTo>
                  <a:lnTo>
                    <a:pt x="56" y="120"/>
                  </a:lnTo>
                  <a:lnTo>
                    <a:pt x="60" y="113"/>
                  </a:lnTo>
                  <a:lnTo>
                    <a:pt x="61" y="112"/>
                  </a:lnTo>
                  <a:lnTo>
                    <a:pt x="62" y="111"/>
                  </a:lnTo>
                  <a:lnTo>
                    <a:pt x="66" y="10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6" name="SMARTInkAnnotation245"/>
            <p:cNvSpPr>
              <a:spLocks/>
            </p:cNvSpPr>
            <p:nvPr/>
          </p:nvSpPr>
          <p:spPr bwMode="auto">
            <a:xfrm>
              <a:off x="5303" y="1025"/>
              <a:ext cx="107" cy="57"/>
            </a:xfrm>
            <a:custGeom>
              <a:avLst/>
              <a:gdLst/>
              <a:ahLst/>
              <a:cxnLst>
                <a:cxn ang="0">
                  <a:pos x="17" y="31"/>
                </a:cxn>
                <a:cxn ang="0">
                  <a:pos x="12" y="35"/>
                </a:cxn>
                <a:cxn ang="0">
                  <a:pos x="7" y="38"/>
                </a:cxn>
                <a:cxn ang="0">
                  <a:pos x="3" y="39"/>
                </a:cxn>
                <a:cxn ang="0">
                  <a:pos x="1" y="42"/>
                </a:cxn>
                <a:cxn ang="0">
                  <a:pos x="1" y="45"/>
                </a:cxn>
                <a:cxn ang="0">
                  <a:pos x="4" y="45"/>
                </a:cxn>
                <a:cxn ang="0">
                  <a:pos x="7" y="43"/>
                </a:cxn>
                <a:cxn ang="0">
                  <a:pos x="10" y="40"/>
                </a:cxn>
                <a:cxn ang="0">
                  <a:pos x="17" y="34"/>
                </a:cxn>
                <a:cxn ang="0">
                  <a:pos x="22" y="30"/>
                </a:cxn>
                <a:cxn ang="0">
                  <a:pos x="28" y="27"/>
                </a:cxn>
                <a:cxn ang="0">
                  <a:pos x="37" y="21"/>
                </a:cxn>
                <a:cxn ang="0">
                  <a:pos x="44" y="16"/>
                </a:cxn>
                <a:cxn ang="0">
                  <a:pos x="51" y="11"/>
                </a:cxn>
                <a:cxn ang="0">
                  <a:pos x="57" y="8"/>
                </a:cxn>
                <a:cxn ang="0">
                  <a:pos x="64" y="6"/>
                </a:cxn>
                <a:cxn ang="0">
                  <a:pos x="71" y="4"/>
                </a:cxn>
                <a:cxn ang="0">
                  <a:pos x="77" y="2"/>
                </a:cxn>
                <a:cxn ang="0">
                  <a:pos x="82" y="1"/>
                </a:cxn>
                <a:cxn ang="0">
                  <a:pos x="86" y="0"/>
                </a:cxn>
                <a:cxn ang="0">
                  <a:pos x="89" y="1"/>
                </a:cxn>
                <a:cxn ang="0">
                  <a:pos x="90" y="3"/>
                </a:cxn>
                <a:cxn ang="0">
                  <a:pos x="92" y="4"/>
                </a:cxn>
                <a:cxn ang="0">
                  <a:pos x="95" y="5"/>
                </a:cxn>
                <a:cxn ang="0">
                  <a:pos x="98" y="7"/>
                </a:cxn>
                <a:cxn ang="0">
                  <a:pos x="100" y="10"/>
                </a:cxn>
                <a:cxn ang="0">
                  <a:pos x="101" y="14"/>
                </a:cxn>
                <a:cxn ang="0">
                  <a:pos x="104" y="17"/>
                </a:cxn>
                <a:cxn ang="0">
                  <a:pos x="105" y="20"/>
                </a:cxn>
                <a:cxn ang="0">
                  <a:pos x="106" y="24"/>
                </a:cxn>
                <a:cxn ang="0">
                  <a:pos x="106" y="32"/>
                </a:cxn>
                <a:cxn ang="0">
                  <a:pos x="106" y="56"/>
                </a:cxn>
              </a:cxnLst>
              <a:rect l="0" t="0" r="r" b="b"/>
              <a:pathLst>
                <a:path w="107" h="57">
                  <a:moveTo>
                    <a:pt x="25" y="25"/>
                  </a:moveTo>
                  <a:lnTo>
                    <a:pt x="17" y="31"/>
                  </a:lnTo>
                  <a:lnTo>
                    <a:pt x="14" y="33"/>
                  </a:lnTo>
                  <a:lnTo>
                    <a:pt x="12" y="35"/>
                  </a:lnTo>
                  <a:lnTo>
                    <a:pt x="9" y="37"/>
                  </a:lnTo>
                  <a:lnTo>
                    <a:pt x="7" y="38"/>
                  </a:lnTo>
                  <a:lnTo>
                    <a:pt x="5" y="39"/>
                  </a:lnTo>
                  <a:lnTo>
                    <a:pt x="3" y="39"/>
                  </a:lnTo>
                  <a:lnTo>
                    <a:pt x="2" y="40"/>
                  </a:lnTo>
                  <a:lnTo>
                    <a:pt x="1" y="42"/>
                  </a:lnTo>
                  <a:lnTo>
                    <a:pt x="0" y="45"/>
                  </a:lnTo>
                  <a:lnTo>
                    <a:pt x="1" y="45"/>
                  </a:lnTo>
                  <a:lnTo>
                    <a:pt x="3" y="45"/>
                  </a:lnTo>
                  <a:lnTo>
                    <a:pt x="4" y="45"/>
                  </a:lnTo>
                  <a:lnTo>
                    <a:pt x="5" y="44"/>
                  </a:lnTo>
                  <a:lnTo>
                    <a:pt x="7" y="43"/>
                  </a:lnTo>
                  <a:lnTo>
                    <a:pt x="8" y="41"/>
                  </a:lnTo>
                  <a:lnTo>
                    <a:pt x="10" y="40"/>
                  </a:lnTo>
                  <a:lnTo>
                    <a:pt x="13" y="37"/>
                  </a:lnTo>
                  <a:lnTo>
                    <a:pt x="17" y="34"/>
                  </a:lnTo>
                  <a:lnTo>
                    <a:pt x="19" y="32"/>
                  </a:lnTo>
                  <a:lnTo>
                    <a:pt x="22" y="30"/>
                  </a:lnTo>
                  <a:lnTo>
                    <a:pt x="24" y="29"/>
                  </a:lnTo>
                  <a:lnTo>
                    <a:pt x="28" y="27"/>
                  </a:lnTo>
                  <a:lnTo>
                    <a:pt x="34" y="24"/>
                  </a:lnTo>
                  <a:lnTo>
                    <a:pt x="37" y="21"/>
                  </a:lnTo>
                  <a:lnTo>
                    <a:pt x="41" y="19"/>
                  </a:lnTo>
                  <a:lnTo>
                    <a:pt x="44" y="16"/>
                  </a:lnTo>
                  <a:lnTo>
                    <a:pt x="47" y="13"/>
                  </a:lnTo>
                  <a:lnTo>
                    <a:pt x="51" y="11"/>
                  </a:lnTo>
                  <a:lnTo>
                    <a:pt x="54" y="9"/>
                  </a:lnTo>
                  <a:lnTo>
                    <a:pt x="57" y="8"/>
                  </a:lnTo>
                  <a:lnTo>
                    <a:pt x="61" y="7"/>
                  </a:lnTo>
                  <a:lnTo>
                    <a:pt x="64" y="6"/>
                  </a:lnTo>
                  <a:lnTo>
                    <a:pt x="67" y="5"/>
                  </a:lnTo>
                  <a:lnTo>
                    <a:pt x="71" y="4"/>
                  </a:lnTo>
                  <a:lnTo>
                    <a:pt x="74" y="3"/>
                  </a:lnTo>
                  <a:lnTo>
                    <a:pt x="77" y="2"/>
                  </a:lnTo>
                  <a:lnTo>
                    <a:pt x="80" y="1"/>
                  </a:lnTo>
                  <a:lnTo>
                    <a:pt x="82" y="1"/>
                  </a:lnTo>
                  <a:lnTo>
                    <a:pt x="84" y="0"/>
                  </a:lnTo>
                  <a:lnTo>
                    <a:pt x="86" y="0"/>
                  </a:lnTo>
                  <a:lnTo>
                    <a:pt x="87" y="0"/>
                  </a:lnTo>
                  <a:lnTo>
                    <a:pt x="89" y="1"/>
                  </a:lnTo>
                  <a:lnTo>
                    <a:pt x="90" y="1"/>
                  </a:lnTo>
                  <a:lnTo>
                    <a:pt x="90" y="3"/>
                  </a:lnTo>
                  <a:lnTo>
                    <a:pt x="91" y="3"/>
                  </a:lnTo>
                  <a:lnTo>
                    <a:pt x="92" y="4"/>
                  </a:lnTo>
                  <a:lnTo>
                    <a:pt x="94" y="4"/>
                  </a:lnTo>
                  <a:lnTo>
                    <a:pt x="95" y="5"/>
                  </a:lnTo>
                  <a:lnTo>
                    <a:pt x="97" y="6"/>
                  </a:lnTo>
                  <a:lnTo>
                    <a:pt x="98" y="7"/>
                  </a:lnTo>
                  <a:lnTo>
                    <a:pt x="99" y="9"/>
                  </a:lnTo>
                  <a:lnTo>
                    <a:pt x="100" y="10"/>
                  </a:lnTo>
                  <a:lnTo>
                    <a:pt x="100" y="12"/>
                  </a:lnTo>
                  <a:lnTo>
                    <a:pt x="101" y="14"/>
                  </a:lnTo>
                  <a:lnTo>
                    <a:pt x="102" y="15"/>
                  </a:lnTo>
                  <a:lnTo>
                    <a:pt x="104" y="17"/>
                  </a:lnTo>
                  <a:lnTo>
                    <a:pt x="105" y="19"/>
                  </a:lnTo>
                  <a:lnTo>
                    <a:pt x="105" y="20"/>
                  </a:lnTo>
                  <a:lnTo>
                    <a:pt x="106" y="22"/>
                  </a:lnTo>
                  <a:lnTo>
                    <a:pt x="106" y="24"/>
                  </a:lnTo>
                  <a:lnTo>
                    <a:pt x="106" y="27"/>
                  </a:lnTo>
                  <a:lnTo>
                    <a:pt x="106" y="32"/>
                  </a:lnTo>
                  <a:lnTo>
                    <a:pt x="106" y="38"/>
                  </a:lnTo>
                  <a:lnTo>
                    <a:pt x="106" y="5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7" name="SMARTInkAnnotation246"/>
            <p:cNvSpPr>
              <a:spLocks/>
            </p:cNvSpPr>
            <p:nvPr/>
          </p:nvSpPr>
          <p:spPr bwMode="auto">
            <a:xfrm>
              <a:off x="5404" y="989"/>
              <a:ext cx="6" cy="11"/>
            </a:xfrm>
            <a:custGeom>
              <a:avLst/>
              <a:gdLst/>
              <a:ahLst/>
              <a:cxnLst>
                <a:cxn ang="0">
                  <a:pos x="5" y="0"/>
                </a:cxn>
                <a:cxn ang="0">
                  <a:pos x="1" y="5"/>
                </a:cxn>
                <a:cxn ang="0">
                  <a:pos x="1" y="5"/>
                </a:cxn>
                <a:cxn ang="0">
                  <a:pos x="1" y="7"/>
                </a:cxn>
                <a:cxn ang="0">
                  <a:pos x="0" y="10"/>
                </a:cxn>
              </a:cxnLst>
              <a:rect l="0" t="0" r="r" b="b"/>
              <a:pathLst>
                <a:path w="6" h="11">
                  <a:moveTo>
                    <a:pt x="5" y="0"/>
                  </a:moveTo>
                  <a:lnTo>
                    <a:pt x="1" y="5"/>
                  </a:lnTo>
                  <a:lnTo>
                    <a:pt x="1" y="7"/>
                  </a:lnTo>
                  <a:lnTo>
                    <a:pt x="0" y="1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8" name="SMARTInkAnnotation247"/>
            <p:cNvSpPr>
              <a:spLocks/>
            </p:cNvSpPr>
            <p:nvPr/>
          </p:nvSpPr>
          <p:spPr bwMode="auto">
            <a:xfrm>
              <a:off x="5430" y="999"/>
              <a:ext cx="46" cy="66"/>
            </a:xfrm>
            <a:custGeom>
              <a:avLst/>
              <a:gdLst/>
              <a:ahLst/>
              <a:cxnLst>
                <a:cxn ang="0">
                  <a:pos x="2" y="3"/>
                </a:cxn>
                <a:cxn ang="0">
                  <a:pos x="1" y="6"/>
                </a:cxn>
                <a:cxn ang="0">
                  <a:pos x="1" y="9"/>
                </a:cxn>
                <a:cxn ang="0">
                  <a:pos x="3" y="12"/>
                </a:cxn>
                <a:cxn ang="0">
                  <a:pos x="4" y="16"/>
                </a:cxn>
                <a:cxn ang="0">
                  <a:pos x="4" y="20"/>
                </a:cxn>
                <a:cxn ang="0">
                  <a:pos x="5" y="28"/>
                </a:cxn>
                <a:cxn ang="0">
                  <a:pos x="4" y="37"/>
                </a:cxn>
                <a:cxn ang="0">
                  <a:pos x="2" y="42"/>
                </a:cxn>
                <a:cxn ang="0">
                  <a:pos x="2" y="46"/>
                </a:cxn>
                <a:cxn ang="0">
                  <a:pos x="4" y="49"/>
                </a:cxn>
                <a:cxn ang="0">
                  <a:pos x="4" y="53"/>
                </a:cxn>
                <a:cxn ang="0">
                  <a:pos x="5" y="56"/>
                </a:cxn>
                <a:cxn ang="0">
                  <a:pos x="5" y="60"/>
                </a:cxn>
                <a:cxn ang="0">
                  <a:pos x="9" y="65"/>
                </a:cxn>
                <a:cxn ang="0">
                  <a:pos x="11" y="65"/>
                </a:cxn>
                <a:cxn ang="0">
                  <a:pos x="14" y="63"/>
                </a:cxn>
                <a:cxn ang="0">
                  <a:pos x="20" y="62"/>
                </a:cxn>
                <a:cxn ang="0">
                  <a:pos x="24" y="60"/>
                </a:cxn>
                <a:cxn ang="0">
                  <a:pos x="28" y="57"/>
                </a:cxn>
                <a:cxn ang="0">
                  <a:pos x="32" y="54"/>
                </a:cxn>
                <a:cxn ang="0">
                  <a:pos x="37" y="49"/>
                </a:cxn>
                <a:cxn ang="0">
                  <a:pos x="39" y="46"/>
                </a:cxn>
                <a:cxn ang="0">
                  <a:pos x="40" y="42"/>
                </a:cxn>
                <a:cxn ang="0">
                  <a:pos x="43" y="37"/>
                </a:cxn>
                <a:cxn ang="0">
                  <a:pos x="44" y="32"/>
                </a:cxn>
                <a:cxn ang="0">
                  <a:pos x="45" y="28"/>
                </a:cxn>
                <a:cxn ang="0">
                  <a:pos x="45" y="24"/>
                </a:cxn>
                <a:cxn ang="0">
                  <a:pos x="44" y="21"/>
                </a:cxn>
                <a:cxn ang="0">
                  <a:pos x="42" y="17"/>
                </a:cxn>
                <a:cxn ang="0">
                  <a:pos x="41" y="14"/>
                </a:cxn>
                <a:cxn ang="0">
                  <a:pos x="39" y="11"/>
                </a:cxn>
                <a:cxn ang="0">
                  <a:pos x="36" y="7"/>
                </a:cxn>
                <a:cxn ang="0">
                  <a:pos x="31" y="1"/>
                </a:cxn>
                <a:cxn ang="0">
                  <a:pos x="29" y="1"/>
                </a:cxn>
                <a:cxn ang="0">
                  <a:pos x="26" y="1"/>
                </a:cxn>
                <a:cxn ang="0">
                  <a:pos x="23" y="3"/>
                </a:cxn>
                <a:cxn ang="0">
                  <a:pos x="20" y="4"/>
                </a:cxn>
              </a:cxnLst>
              <a:rect l="0" t="0" r="r" b="b"/>
              <a:pathLst>
                <a:path w="46" h="66">
                  <a:moveTo>
                    <a:pt x="5" y="0"/>
                  </a:moveTo>
                  <a:lnTo>
                    <a:pt x="2" y="3"/>
                  </a:lnTo>
                  <a:lnTo>
                    <a:pt x="1" y="4"/>
                  </a:lnTo>
                  <a:lnTo>
                    <a:pt x="1" y="6"/>
                  </a:lnTo>
                  <a:lnTo>
                    <a:pt x="0" y="7"/>
                  </a:lnTo>
                  <a:lnTo>
                    <a:pt x="1" y="9"/>
                  </a:lnTo>
                  <a:lnTo>
                    <a:pt x="2" y="11"/>
                  </a:lnTo>
                  <a:lnTo>
                    <a:pt x="3" y="12"/>
                  </a:lnTo>
                  <a:lnTo>
                    <a:pt x="3" y="14"/>
                  </a:lnTo>
                  <a:lnTo>
                    <a:pt x="4" y="16"/>
                  </a:lnTo>
                  <a:lnTo>
                    <a:pt x="4" y="17"/>
                  </a:lnTo>
                  <a:lnTo>
                    <a:pt x="4" y="20"/>
                  </a:lnTo>
                  <a:lnTo>
                    <a:pt x="5" y="22"/>
                  </a:lnTo>
                  <a:lnTo>
                    <a:pt x="5" y="28"/>
                  </a:lnTo>
                  <a:lnTo>
                    <a:pt x="5" y="35"/>
                  </a:lnTo>
                  <a:lnTo>
                    <a:pt x="4" y="37"/>
                  </a:lnTo>
                  <a:lnTo>
                    <a:pt x="3" y="40"/>
                  </a:lnTo>
                  <a:lnTo>
                    <a:pt x="2" y="42"/>
                  </a:lnTo>
                  <a:lnTo>
                    <a:pt x="2" y="44"/>
                  </a:lnTo>
                  <a:lnTo>
                    <a:pt x="2" y="46"/>
                  </a:lnTo>
                  <a:lnTo>
                    <a:pt x="3" y="48"/>
                  </a:lnTo>
                  <a:lnTo>
                    <a:pt x="4" y="49"/>
                  </a:lnTo>
                  <a:lnTo>
                    <a:pt x="4" y="51"/>
                  </a:lnTo>
                  <a:lnTo>
                    <a:pt x="4" y="53"/>
                  </a:lnTo>
                  <a:lnTo>
                    <a:pt x="4" y="55"/>
                  </a:lnTo>
                  <a:lnTo>
                    <a:pt x="5" y="56"/>
                  </a:lnTo>
                  <a:lnTo>
                    <a:pt x="5" y="58"/>
                  </a:lnTo>
                  <a:lnTo>
                    <a:pt x="5" y="60"/>
                  </a:lnTo>
                  <a:lnTo>
                    <a:pt x="6" y="61"/>
                  </a:lnTo>
                  <a:lnTo>
                    <a:pt x="9" y="65"/>
                  </a:lnTo>
                  <a:lnTo>
                    <a:pt x="10" y="65"/>
                  </a:lnTo>
                  <a:lnTo>
                    <a:pt x="11" y="65"/>
                  </a:lnTo>
                  <a:lnTo>
                    <a:pt x="12" y="64"/>
                  </a:lnTo>
                  <a:lnTo>
                    <a:pt x="14" y="63"/>
                  </a:lnTo>
                  <a:lnTo>
                    <a:pt x="17" y="62"/>
                  </a:lnTo>
                  <a:lnTo>
                    <a:pt x="20" y="62"/>
                  </a:lnTo>
                  <a:lnTo>
                    <a:pt x="22" y="61"/>
                  </a:lnTo>
                  <a:lnTo>
                    <a:pt x="24" y="60"/>
                  </a:lnTo>
                  <a:lnTo>
                    <a:pt x="26" y="59"/>
                  </a:lnTo>
                  <a:lnTo>
                    <a:pt x="28" y="57"/>
                  </a:lnTo>
                  <a:lnTo>
                    <a:pt x="30" y="56"/>
                  </a:lnTo>
                  <a:lnTo>
                    <a:pt x="32" y="54"/>
                  </a:lnTo>
                  <a:lnTo>
                    <a:pt x="33" y="53"/>
                  </a:lnTo>
                  <a:lnTo>
                    <a:pt x="37" y="49"/>
                  </a:lnTo>
                  <a:lnTo>
                    <a:pt x="38" y="48"/>
                  </a:lnTo>
                  <a:lnTo>
                    <a:pt x="39" y="46"/>
                  </a:lnTo>
                  <a:lnTo>
                    <a:pt x="39" y="44"/>
                  </a:lnTo>
                  <a:lnTo>
                    <a:pt x="40" y="42"/>
                  </a:lnTo>
                  <a:lnTo>
                    <a:pt x="41" y="40"/>
                  </a:lnTo>
                  <a:lnTo>
                    <a:pt x="43" y="37"/>
                  </a:lnTo>
                  <a:lnTo>
                    <a:pt x="44" y="34"/>
                  </a:lnTo>
                  <a:lnTo>
                    <a:pt x="44" y="32"/>
                  </a:lnTo>
                  <a:lnTo>
                    <a:pt x="45" y="30"/>
                  </a:lnTo>
                  <a:lnTo>
                    <a:pt x="45" y="28"/>
                  </a:lnTo>
                  <a:lnTo>
                    <a:pt x="45" y="26"/>
                  </a:lnTo>
                  <a:lnTo>
                    <a:pt x="45" y="24"/>
                  </a:lnTo>
                  <a:lnTo>
                    <a:pt x="45" y="23"/>
                  </a:lnTo>
                  <a:lnTo>
                    <a:pt x="44" y="21"/>
                  </a:lnTo>
                  <a:lnTo>
                    <a:pt x="43" y="19"/>
                  </a:lnTo>
                  <a:lnTo>
                    <a:pt x="42" y="17"/>
                  </a:lnTo>
                  <a:lnTo>
                    <a:pt x="41" y="16"/>
                  </a:lnTo>
                  <a:lnTo>
                    <a:pt x="41" y="14"/>
                  </a:lnTo>
                  <a:lnTo>
                    <a:pt x="40" y="12"/>
                  </a:lnTo>
                  <a:lnTo>
                    <a:pt x="39" y="11"/>
                  </a:lnTo>
                  <a:lnTo>
                    <a:pt x="38" y="9"/>
                  </a:lnTo>
                  <a:lnTo>
                    <a:pt x="36" y="7"/>
                  </a:lnTo>
                  <a:lnTo>
                    <a:pt x="35" y="6"/>
                  </a:lnTo>
                  <a:lnTo>
                    <a:pt x="31" y="1"/>
                  </a:lnTo>
                  <a:lnTo>
                    <a:pt x="30" y="1"/>
                  </a:lnTo>
                  <a:lnTo>
                    <a:pt x="29" y="1"/>
                  </a:lnTo>
                  <a:lnTo>
                    <a:pt x="28" y="1"/>
                  </a:lnTo>
                  <a:lnTo>
                    <a:pt x="26" y="1"/>
                  </a:lnTo>
                  <a:lnTo>
                    <a:pt x="25" y="2"/>
                  </a:lnTo>
                  <a:lnTo>
                    <a:pt x="23" y="3"/>
                  </a:lnTo>
                  <a:lnTo>
                    <a:pt x="22" y="4"/>
                  </a:lnTo>
                  <a:lnTo>
                    <a:pt x="20" y="4"/>
                  </a:lnTo>
                  <a:lnTo>
                    <a:pt x="15" y="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59" name="SMARTInkAnnotation248"/>
            <p:cNvSpPr>
              <a:spLocks/>
            </p:cNvSpPr>
            <p:nvPr/>
          </p:nvSpPr>
          <p:spPr bwMode="auto">
            <a:xfrm>
              <a:off x="5440" y="1005"/>
              <a:ext cx="2" cy="1"/>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18460" name="SMARTInkAnnotation249"/>
            <p:cNvSpPr>
              <a:spLocks/>
            </p:cNvSpPr>
            <p:nvPr/>
          </p:nvSpPr>
          <p:spPr bwMode="auto">
            <a:xfrm>
              <a:off x="5501" y="985"/>
              <a:ext cx="77" cy="56"/>
            </a:xfrm>
            <a:custGeom>
              <a:avLst/>
              <a:gdLst/>
              <a:ahLst/>
              <a:cxnLst>
                <a:cxn ang="0">
                  <a:pos x="0" y="55"/>
                </a:cxn>
                <a:cxn ang="0">
                  <a:pos x="0" y="52"/>
                </a:cxn>
                <a:cxn ang="0">
                  <a:pos x="0" y="52"/>
                </a:cxn>
                <a:cxn ang="0">
                  <a:pos x="1" y="51"/>
                </a:cxn>
                <a:cxn ang="0">
                  <a:pos x="3" y="51"/>
                </a:cxn>
                <a:cxn ang="0">
                  <a:pos x="3" y="49"/>
                </a:cxn>
                <a:cxn ang="0">
                  <a:pos x="4" y="47"/>
                </a:cxn>
                <a:cxn ang="0">
                  <a:pos x="4" y="45"/>
                </a:cxn>
                <a:cxn ang="0">
                  <a:pos x="5" y="43"/>
                </a:cxn>
                <a:cxn ang="0">
                  <a:pos x="6" y="41"/>
                </a:cxn>
                <a:cxn ang="0">
                  <a:pos x="7" y="39"/>
                </a:cxn>
                <a:cxn ang="0">
                  <a:pos x="8" y="37"/>
                </a:cxn>
                <a:cxn ang="0">
                  <a:pos x="9" y="35"/>
                </a:cxn>
                <a:cxn ang="0">
                  <a:pos x="9" y="33"/>
                </a:cxn>
                <a:cxn ang="0">
                  <a:pos x="10" y="31"/>
                </a:cxn>
                <a:cxn ang="0">
                  <a:pos x="11" y="28"/>
                </a:cxn>
                <a:cxn ang="0">
                  <a:pos x="12" y="25"/>
                </a:cxn>
                <a:cxn ang="0">
                  <a:pos x="13" y="22"/>
                </a:cxn>
                <a:cxn ang="0">
                  <a:pos x="14" y="19"/>
                </a:cxn>
                <a:cxn ang="0">
                  <a:pos x="14" y="16"/>
                </a:cxn>
                <a:cxn ang="0">
                  <a:pos x="15" y="13"/>
                </a:cxn>
                <a:cxn ang="0">
                  <a:pos x="16" y="11"/>
                </a:cxn>
                <a:cxn ang="0">
                  <a:pos x="19" y="6"/>
                </a:cxn>
                <a:cxn ang="0">
                  <a:pos x="20" y="5"/>
                </a:cxn>
                <a:cxn ang="0">
                  <a:pos x="21" y="3"/>
                </a:cxn>
                <a:cxn ang="0">
                  <a:pos x="23" y="2"/>
                </a:cxn>
                <a:cxn ang="0">
                  <a:pos x="24" y="1"/>
                </a:cxn>
                <a:cxn ang="0">
                  <a:pos x="26" y="0"/>
                </a:cxn>
                <a:cxn ang="0">
                  <a:pos x="27" y="0"/>
                </a:cxn>
                <a:cxn ang="0">
                  <a:pos x="29" y="0"/>
                </a:cxn>
                <a:cxn ang="0">
                  <a:pos x="30" y="1"/>
                </a:cxn>
                <a:cxn ang="0">
                  <a:pos x="32" y="2"/>
                </a:cxn>
                <a:cxn ang="0">
                  <a:pos x="34" y="3"/>
                </a:cxn>
                <a:cxn ang="0">
                  <a:pos x="37" y="3"/>
                </a:cxn>
                <a:cxn ang="0">
                  <a:pos x="40" y="4"/>
                </a:cxn>
                <a:cxn ang="0">
                  <a:pos x="42" y="4"/>
                </a:cxn>
                <a:cxn ang="0">
                  <a:pos x="44" y="5"/>
                </a:cxn>
                <a:cxn ang="0">
                  <a:pos x="47" y="7"/>
                </a:cxn>
                <a:cxn ang="0">
                  <a:pos x="48" y="8"/>
                </a:cxn>
                <a:cxn ang="0">
                  <a:pos x="50" y="10"/>
                </a:cxn>
                <a:cxn ang="0">
                  <a:pos x="52" y="11"/>
                </a:cxn>
                <a:cxn ang="0">
                  <a:pos x="54" y="13"/>
                </a:cxn>
                <a:cxn ang="0">
                  <a:pos x="60" y="19"/>
                </a:cxn>
                <a:cxn ang="0">
                  <a:pos x="63" y="22"/>
                </a:cxn>
                <a:cxn ang="0">
                  <a:pos x="65" y="25"/>
                </a:cxn>
                <a:cxn ang="0">
                  <a:pos x="67" y="28"/>
                </a:cxn>
                <a:cxn ang="0">
                  <a:pos x="69" y="31"/>
                </a:cxn>
                <a:cxn ang="0">
                  <a:pos x="71" y="33"/>
                </a:cxn>
                <a:cxn ang="0">
                  <a:pos x="72" y="36"/>
                </a:cxn>
                <a:cxn ang="0">
                  <a:pos x="74" y="38"/>
                </a:cxn>
                <a:cxn ang="0">
                  <a:pos x="74" y="41"/>
                </a:cxn>
                <a:cxn ang="0">
                  <a:pos x="75" y="44"/>
                </a:cxn>
                <a:cxn ang="0">
                  <a:pos x="75" y="47"/>
                </a:cxn>
                <a:cxn ang="0">
                  <a:pos x="76" y="49"/>
                </a:cxn>
                <a:cxn ang="0">
                  <a:pos x="76" y="55"/>
                </a:cxn>
              </a:cxnLst>
              <a:rect l="0" t="0" r="r" b="b"/>
              <a:pathLst>
                <a:path w="77" h="56">
                  <a:moveTo>
                    <a:pt x="0" y="55"/>
                  </a:moveTo>
                  <a:lnTo>
                    <a:pt x="0" y="52"/>
                  </a:lnTo>
                  <a:lnTo>
                    <a:pt x="1" y="51"/>
                  </a:lnTo>
                  <a:lnTo>
                    <a:pt x="3" y="51"/>
                  </a:lnTo>
                  <a:lnTo>
                    <a:pt x="3" y="49"/>
                  </a:lnTo>
                  <a:lnTo>
                    <a:pt x="4" y="47"/>
                  </a:lnTo>
                  <a:lnTo>
                    <a:pt x="4" y="45"/>
                  </a:lnTo>
                  <a:lnTo>
                    <a:pt x="5" y="43"/>
                  </a:lnTo>
                  <a:lnTo>
                    <a:pt x="6" y="41"/>
                  </a:lnTo>
                  <a:lnTo>
                    <a:pt x="7" y="39"/>
                  </a:lnTo>
                  <a:lnTo>
                    <a:pt x="8" y="37"/>
                  </a:lnTo>
                  <a:lnTo>
                    <a:pt x="9" y="35"/>
                  </a:lnTo>
                  <a:lnTo>
                    <a:pt x="9" y="33"/>
                  </a:lnTo>
                  <a:lnTo>
                    <a:pt x="10" y="31"/>
                  </a:lnTo>
                  <a:lnTo>
                    <a:pt x="11" y="28"/>
                  </a:lnTo>
                  <a:lnTo>
                    <a:pt x="12" y="25"/>
                  </a:lnTo>
                  <a:lnTo>
                    <a:pt x="13" y="22"/>
                  </a:lnTo>
                  <a:lnTo>
                    <a:pt x="14" y="19"/>
                  </a:lnTo>
                  <a:lnTo>
                    <a:pt x="14" y="16"/>
                  </a:lnTo>
                  <a:lnTo>
                    <a:pt x="15" y="13"/>
                  </a:lnTo>
                  <a:lnTo>
                    <a:pt x="16" y="11"/>
                  </a:lnTo>
                  <a:lnTo>
                    <a:pt x="19" y="6"/>
                  </a:lnTo>
                  <a:lnTo>
                    <a:pt x="20" y="5"/>
                  </a:lnTo>
                  <a:lnTo>
                    <a:pt x="21" y="3"/>
                  </a:lnTo>
                  <a:lnTo>
                    <a:pt x="23" y="2"/>
                  </a:lnTo>
                  <a:lnTo>
                    <a:pt x="24" y="1"/>
                  </a:lnTo>
                  <a:lnTo>
                    <a:pt x="26" y="0"/>
                  </a:lnTo>
                  <a:lnTo>
                    <a:pt x="27" y="0"/>
                  </a:lnTo>
                  <a:lnTo>
                    <a:pt x="29" y="0"/>
                  </a:lnTo>
                  <a:lnTo>
                    <a:pt x="30" y="1"/>
                  </a:lnTo>
                  <a:lnTo>
                    <a:pt x="32" y="2"/>
                  </a:lnTo>
                  <a:lnTo>
                    <a:pt x="34" y="3"/>
                  </a:lnTo>
                  <a:lnTo>
                    <a:pt x="37" y="3"/>
                  </a:lnTo>
                  <a:lnTo>
                    <a:pt x="40" y="4"/>
                  </a:lnTo>
                  <a:lnTo>
                    <a:pt x="42" y="4"/>
                  </a:lnTo>
                  <a:lnTo>
                    <a:pt x="44" y="5"/>
                  </a:lnTo>
                  <a:lnTo>
                    <a:pt x="47" y="7"/>
                  </a:lnTo>
                  <a:lnTo>
                    <a:pt x="48" y="8"/>
                  </a:lnTo>
                  <a:lnTo>
                    <a:pt x="50" y="10"/>
                  </a:lnTo>
                  <a:lnTo>
                    <a:pt x="52" y="11"/>
                  </a:lnTo>
                  <a:lnTo>
                    <a:pt x="54" y="13"/>
                  </a:lnTo>
                  <a:lnTo>
                    <a:pt x="60" y="19"/>
                  </a:lnTo>
                  <a:lnTo>
                    <a:pt x="63" y="22"/>
                  </a:lnTo>
                  <a:lnTo>
                    <a:pt x="65" y="25"/>
                  </a:lnTo>
                  <a:lnTo>
                    <a:pt x="67" y="28"/>
                  </a:lnTo>
                  <a:lnTo>
                    <a:pt x="69" y="31"/>
                  </a:lnTo>
                  <a:lnTo>
                    <a:pt x="71" y="33"/>
                  </a:lnTo>
                  <a:lnTo>
                    <a:pt x="72" y="36"/>
                  </a:lnTo>
                  <a:lnTo>
                    <a:pt x="74" y="38"/>
                  </a:lnTo>
                  <a:lnTo>
                    <a:pt x="74" y="41"/>
                  </a:lnTo>
                  <a:lnTo>
                    <a:pt x="75" y="44"/>
                  </a:lnTo>
                  <a:lnTo>
                    <a:pt x="75" y="47"/>
                  </a:lnTo>
                  <a:lnTo>
                    <a:pt x="76" y="49"/>
                  </a:lnTo>
                  <a:lnTo>
                    <a:pt x="76" y="5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1" name="SMARTInkAnnotation250"/>
            <p:cNvSpPr>
              <a:spLocks/>
            </p:cNvSpPr>
            <p:nvPr/>
          </p:nvSpPr>
          <p:spPr bwMode="auto">
            <a:xfrm>
              <a:off x="5150" y="1243"/>
              <a:ext cx="67" cy="154"/>
            </a:xfrm>
            <a:custGeom>
              <a:avLst/>
              <a:gdLst/>
              <a:ahLst/>
              <a:cxnLst>
                <a:cxn ang="0">
                  <a:pos x="66" y="16"/>
                </a:cxn>
                <a:cxn ang="0">
                  <a:pos x="55" y="4"/>
                </a:cxn>
                <a:cxn ang="0">
                  <a:pos x="53" y="3"/>
                </a:cxn>
                <a:cxn ang="0">
                  <a:pos x="51" y="2"/>
                </a:cxn>
                <a:cxn ang="0">
                  <a:pos x="50" y="2"/>
                </a:cxn>
                <a:cxn ang="0">
                  <a:pos x="48" y="1"/>
                </a:cxn>
                <a:cxn ang="0">
                  <a:pos x="46" y="1"/>
                </a:cxn>
                <a:cxn ang="0">
                  <a:pos x="44" y="1"/>
                </a:cxn>
                <a:cxn ang="0">
                  <a:pos x="42" y="1"/>
                </a:cxn>
                <a:cxn ang="0">
                  <a:pos x="37" y="1"/>
                </a:cxn>
                <a:cxn ang="0">
                  <a:pos x="30" y="0"/>
                </a:cxn>
                <a:cxn ang="0">
                  <a:pos x="28" y="1"/>
                </a:cxn>
                <a:cxn ang="0">
                  <a:pos x="26" y="2"/>
                </a:cxn>
                <a:cxn ang="0">
                  <a:pos x="24" y="3"/>
                </a:cxn>
                <a:cxn ang="0">
                  <a:pos x="22" y="4"/>
                </a:cxn>
                <a:cxn ang="0">
                  <a:pos x="19" y="6"/>
                </a:cxn>
                <a:cxn ang="0">
                  <a:pos x="16" y="7"/>
                </a:cxn>
                <a:cxn ang="0">
                  <a:pos x="14" y="9"/>
                </a:cxn>
                <a:cxn ang="0">
                  <a:pos x="12" y="11"/>
                </a:cxn>
                <a:cxn ang="0">
                  <a:pos x="10" y="12"/>
                </a:cxn>
                <a:cxn ang="0">
                  <a:pos x="8" y="14"/>
                </a:cxn>
                <a:cxn ang="0">
                  <a:pos x="7" y="16"/>
                </a:cxn>
                <a:cxn ang="0">
                  <a:pos x="6" y="20"/>
                </a:cxn>
                <a:cxn ang="0">
                  <a:pos x="3" y="25"/>
                </a:cxn>
                <a:cxn ang="0">
                  <a:pos x="2" y="28"/>
                </a:cxn>
                <a:cxn ang="0">
                  <a:pos x="2" y="31"/>
                </a:cxn>
                <a:cxn ang="0">
                  <a:pos x="1" y="35"/>
                </a:cxn>
                <a:cxn ang="0">
                  <a:pos x="1" y="38"/>
                </a:cxn>
                <a:cxn ang="0">
                  <a:pos x="1" y="41"/>
                </a:cxn>
                <a:cxn ang="0">
                  <a:pos x="1" y="48"/>
                </a:cxn>
                <a:cxn ang="0">
                  <a:pos x="0" y="65"/>
                </a:cxn>
                <a:cxn ang="0">
                  <a:pos x="1" y="69"/>
                </a:cxn>
                <a:cxn ang="0">
                  <a:pos x="2" y="73"/>
                </a:cxn>
                <a:cxn ang="0">
                  <a:pos x="3" y="78"/>
                </a:cxn>
                <a:cxn ang="0">
                  <a:pos x="4" y="82"/>
                </a:cxn>
                <a:cxn ang="0">
                  <a:pos x="6" y="86"/>
                </a:cxn>
                <a:cxn ang="0">
                  <a:pos x="7" y="90"/>
                </a:cxn>
                <a:cxn ang="0">
                  <a:pos x="9" y="93"/>
                </a:cxn>
                <a:cxn ang="0">
                  <a:pos x="12" y="100"/>
                </a:cxn>
                <a:cxn ang="0">
                  <a:pos x="15" y="104"/>
                </a:cxn>
                <a:cxn ang="0">
                  <a:pos x="17" y="107"/>
                </a:cxn>
                <a:cxn ang="0">
                  <a:pos x="20" y="110"/>
                </a:cxn>
                <a:cxn ang="0">
                  <a:pos x="23" y="114"/>
                </a:cxn>
                <a:cxn ang="0">
                  <a:pos x="25" y="117"/>
                </a:cxn>
                <a:cxn ang="0">
                  <a:pos x="27" y="121"/>
                </a:cxn>
                <a:cxn ang="0">
                  <a:pos x="29" y="124"/>
                </a:cxn>
                <a:cxn ang="0">
                  <a:pos x="31" y="126"/>
                </a:cxn>
                <a:cxn ang="0">
                  <a:pos x="32" y="128"/>
                </a:cxn>
                <a:cxn ang="0">
                  <a:pos x="35" y="131"/>
                </a:cxn>
                <a:cxn ang="0">
                  <a:pos x="40" y="137"/>
                </a:cxn>
                <a:cxn ang="0">
                  <a:pos x="47" y="144"/>
                </a:cxn>
                <a:cxn ang="0">
                  <a:pos x="49" y="145"/>
                </a:cxn>
                <a:cxn ang="0">
                  <a:pos x="51" y="146"/>
                </a:cxn>
                <a:cxn ang="0">
                  <a:pos x="53" y="147"/>
                </a:cxn>
                <a:cxn ang="0">
                  <a:pos x="54" y="148"/>
                </a:cxn>
                <a:cxn ang="0">
                  <a:pos x="56" y="149"/>
                </a:cxn>
                <a:cxn ang="0">
                  <a:pos x="61" y="153"/>
                </a:cxn>
              </a:cxnLst>
              <a:rect l="0" t="0" r="r" b="b"/>
              <a:pathLst>
                <a:path w="67" h="154">
                  <a:moveTo>
                    <a:pt x="66" y="16"/>
                  </a:moveTo>
                  <a:lnTo>
                    <a:pt x="55" y="4"/>
                  </a:lnTo>
                  <a:lnTo>
                    <a:pt x="53" y="3"/>
                  </a:lnTo>
                  <a:lnTo>
                    <a:pt x="51" y="2"/>
                  </a:lnTo>
                  <a:lnTo>
                    <a:pt x="50" y="2"/>
                  </a:lnTo>
                  <a:lnTo>
                    <a:pt x="48" y="1"/>
                  </a:lnTo>
                  <a:lnTo>
                    <a:pt x="46" y="1"/>
                  </a:lnTo>
                  <a:lnTo>
                    <a:pt x="44" y="1"/>
                  </a:lnTo>
                  <a:lnTo>
                    <a:pt x="42" y="1"/>
                  </a:lnTo>
                  <a:lnTo>
                    <a:pt x="37" y="1"/>
                  </a:lnTo>
                  <a:lnTo>
                    <a:pt x="30" y="0"/>
                  </a:lnTo>
                  <a:lnTo>
                    <a:pt x="28" y="1"/>
                  </a:lnTo>
                  <a:lnTo>
                    <a:pt x="26" y="2"/>
                  </a:lnTo>
                  <a:lnTo>
                    <a:pt x="24" y="3"/>
                  </a:lnTo>
                  <a:lnTo>
                    <a:pt x="22" y="4"/>
                  </a:lnTo>
                  <a:lnTo>
                    <a:pt x="19" y="6"/>
                  </a:lnTo>
                  <a:lnTo>
                    <a:pt x="16" y="7"/>
                  </a:lnTo>
                  <a:lnTo>
                    <a:pt x="14" y="9"/>
                  </a:lnTo>
                  <a:lnTo>
                    <a:pt x="12" y="11"/>
                  </a:lnTo>
                  <a:lnTo>
                    <a:pt x="10" y="12"/>
                  </a:lnTo>
                  <a:lnTo>
                    <a:pt x="8" y="14"/>
                  </a:lnTo>
                  <a:lnTo>
                    <a:pt x="7" y="16"/>
                  </a:lnTo>
                  <a:lnTo>
                    <a:pt x="6" y="20"/>
                  </a:lnTo>
                  <a:lnTo>
                    <a:pt x="3" y="25"/>
                  </a:lnTo>
                  <a:lnTo>
                    <a:pt x="2" y="28"/>
                  </a:lnTo>
                  <a:lnTo>
                    <a:pt x="2" y="31"/>
                  </a:lnTo>
                  <a:lnTo>
                    <a:pt x="1" y="35"/>
                  </a:lnTo>
                  <a:lnTo>
                    <a:pt x="1" y="38"/>
                  </a:lnTo>
                  <a:lnTo>
                    <a:pt x="1" y="41"/>
                  </a:lnTo>
                  <a:lnTo>
                    <a:pt x="1" y="48"/>
                  </a:lnTo>
                  <a:lnTo>
                    <a:pt x="0" y="65"/>
                  </a:lnTo>
                  <a:lnTo>
                    <a:pt x="1" y="69"/>
                  </a:lnTo>
                  <a:lnTo>
                    <a:pt x="2" y="73"/>
                  </a:lnTo>
                  <a:lnTo>
                    <a:pt x="3" y="78"/>
                  </a:lnTo>
                  <a:lnTo>
                    <a:pt x="4" y="82"/>
                  </a:lnTo>
                  <a:lnTo>
                    <a:pt x="6" y="86"/>
                  </a:lnTo>
                  <a:lnTo>
                    <a:pt x="7" y="90"/>
                  </a:lnTo>
                  <a:lnTo>
                    <a:pt x="9" y="93"/>
                  </a:lnTo>
                  <a:lnTo>
                    <a:pt x="12" y="100"/>
                  </a:lnTo>
                  <a:lnTo>
                    <a:pt x="15" y="104"/>
                  </a:lnTo>
                  <a:lnTo>
                    <a:pt x="17" y="107"/>
                  </a:lnTo>
                  <a:lnTo>
                    <a:pt x="20" y="110"/>
                  </a:lnTo>
                  <a:lnTo>
                    <a:pt x="23" y="114"/>
                  </a:lnTo>
                  <a:lnTo>
                    <a:pt x="25" y="117"/>
                  </a:lnTo>
                  <a:lnTo>
                    <a:pt x="27" y="121"/>
                  </a:lnTo>
                  <a:lnTo>
                    <a:pt x="29" y="124"/>
                  </a:lnTo>
                  <a:lnTo>
                    <a:pt x="31" y="126"/>
                  </a:lnTo>
                  <a:lnTo>
                    <a:pt x="32" y="128"/>
                  </a:lnTo>
                  <a:lnTo>
                    <a:pt x="35" y="131"/>
                  </a:lnTo>
                  <a:lnTo>
                    <a:pt x="40" y="137"/>
                  </a:lnTo>
                  <a:lnTo>
                    <a:pt x="47" y="144"/>
                  </a:lnTo>
                  <a:lnTo>
                    <a:pt x="49" y="145"/>
                  </a:lnTo>
                  <a:lnTo>
                    <a:pt x="51" y="146"/>
                  </a:lnTo>
                  <a:lnTo>
                    <a:pt x="53" y="147"/>
                  </a:lnTo>
                  <a:lnTo>
                    <a:pt x="54" y="148"/>
                  </a:lnTo>
                  <a:lnTo>
                    <a:pt x="56" y="149"/>
                  </a:lnTo>
                  <a:lnTo>
                    <a:pt x="61" y="15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2" name="SMARTInkAnnotation251"/>
            <p:cNvSpPr>
              <a:spLocks/>
            </p:cNvSpPr>
            <p:nvPr/>
          </p:nvSpPr>
          <p:spPr bwMode="auto">
            <a:xfrm>
              <a:off x="5140" y="1304"/>
              <a:ext cx="113" cy="68"/>
            </a:xfrm>
            <a:custGeom>
              <a:avLst/>
              <a:gdLst/>
              <a:ahLst/>
              <a:cxnLst>
                <a:cxn ang="0">
                  <a:pos x="10" y="64"/>
                </a:cxn>
                <a:cxn ang="0">
                  <a:pos x="6" y="62"/>
                </a:cxn>
                <a:cxn ang="0">
                  <a:pos x="3" y="61"/>
                </a:cxn>
                <a:cxn ang="0">
                  <a:pos x="1" y="57"/>
                </a:cxn>
                <a:cxn ang="0">
                  <a:pos x="0" y="54"/>
                </a:cxn>
                <a:cxn ang="0">
                  <a:pos x="2" y="49"/>
                </a:cxn>
                <a:cxn ang="0">
                  <a:pos x="4" y="44"/>
                </a:cxn>
                <a:cxn ang="0">
                  <a:pos x="7" y="40"/>
                </a:cxn>
                <a:cxn ang="0">
                  <a:pos x="11" y="36"/>
                </a:cxn>
                <a:cxn ang="0">
                  <a:pos x="14" y="32"/>
                </a:cxn>
                <a:cxn ang="0">
                  <a:pos x="17" y="27"/>
                </a:cxn>
                <a:cxn ang="0">
                  <a:pos x="21" y="22"/>
                </a:cxn>
                <a:cxn ang="0">
                  <a:pos x="24" y="18"/>
                </a:cxn>
                <a:cxn ang="0">
                  <a:pos x="29" y="12"/>
                </a:cxn>
                <a:cxn ang="0">
                  <a:pos x="39" y="3"/>
                </a:cxn>
                <a:cxn ang="0">
                  <a:pos x="45" y="1"/>
                </a:cxn>
                <a:cxn ang="0">
                  <a:pos x="50" y="0"/>
                </a:cxn>
                <a:cxn ang="0">
                  <a:pos x="54" y="3"/>
                </a:cxn>
                <a:cxn ang="0">
                  <a:pos x="55" y="6"/>
                </a:cxn>
                <a:cxn ang="0">
                  <a:pos x="56" y="10"/>
                </a:cxn>
                <a:cxn ang="0">
                  <a:pos x="56" y="15"/>
                </a:cxn>
                <a:cxn ang="0">
                  <a:pos x="58" y="20"/>
                </a:cxn>
                <a:cxn ang="0">
                  <a:pos x="60" y="24"/>
                </a:cxn>
                <a:cxn ang="0">
                  <a:pos x="60" y="27"/>
                </a:cxn>
                <a:cxn ang="0">
                  <a:pos x="62" y="31"/>
                </a:cxn>
                <a:cxn ang="0">
                  <a:pos x="65" y="34"/>
                </a:cxn>
                <a:cxn ang="0">
                  <a:pos x="66" y="38"/>
                </a:cxn>
                <a:cxn ang="0">
                  <a:pos x="67" y="41"/>
                </a:cxn>
                <a:cxn ang="0">
                  <a:pos x="70" y="44"/>
                </a:cxn>
                <a:cxn ang="0">
                  <a:pos x="76" y="50"/>
                </a:cxn>
                <a:cxn ang="0">
                  <a:pos x="79" y="51"/>
                </a:cxn>
                <a:cxn ang="0">
                  <a:pos x="86" y="51"/>
                </a:cxn>
                <a:cxn ang="0">
                  <a:pos x="90" y="51"/>
                </a:cxn>
                <a:cxn ang="0">
                  <a:pos x="93" y="49"/>
                </a:cxn>
                <a:cxn ang="0">
                  <a:pos x="98" y="47"/>
                </a:cxn>
                <a:cxn ang="0">
                  <a:pos x="100" y="45"/>
                </a:cxn>
                <a:cxn ang="0">
                  <a:pos x="102" y="42"/>
                </a:cxn>
                <a:cxn ang="0">
                  <a:pos x="104" y="39"/>
                </a:cxn>
                <a:cxn ang="0">
                  <a:pos x="107" y="34"/>
                </a:cxn>
                <a:cxn ang="0">
                  <a:pos x="110" y="29"/>
                </a:cxn>
                <a:cxn ang="0">
                  <a:pos x="111" y="25"/>
                </a:cxn>
                <a:cxn ang="0">
                  <a:pos x="112" y="21"/>
                </a:cxn>
                <a:cxn ang="0">
                  <a:pos x="111" y="16"/>
                </a:cxn>
                <a:cxn ang="0">
                  <a:pos x="109" y="13"/>
                </a:cxn>
                <a:cxn ang="0">
                  <a:pos x="108" y="10"/>
                </a:cxn>
                <a:cxn ang="0">
                  <a:pos x="107" y="8"/>
                </a:cxn>
                <a:cxn ang="0">
                  <a:pos x="103" y="6"/>
                </a:cxn>
                <a:cxn ang="0">
                  <a:pos x="98" y="6"/>
                </a:cxn>
                <a:cxn ang="0">
                  <a:pos x="86" y="6"/>
                </a:cxn>
                <a:cxn ang="0">
                  <a:pos x="82" y="7"/>
                </a:cxn>
                <a:cxn ang="0">
                  <a:pos x="78" y="9"/>
                </a:cxn>
                <a:cxn ang="0">
                  <a:pos x="71" y="12"/>
                </a:cxn>
                <a:cxn ang="0">
                  <a:pos x="66" y="15"/>
                </a:cxn>
              </a:cxnLst>
              <a:rect l="0" t="0" r="r" b="b"/>
              <a:pathLst>
                <a:path w="113" h="68">
                  <a:moveTo>
                    <a:pt x="16" y="67"/>
                  </a:moveTo>
                  <a:lnTo>
                    <a:pt x="10" y="64"/>
                  </a:lnTo>
                  <a:lnTo>
                    <a:pt x="8" y="63"/>
                  </a:lnTo>
                  <a:lnTo>
                    <a:pt x="6" y="62"/>
                  </a:lnTo>
                  <a:lnTo>
                    <a:pt x="4" y="62"/>
                  </a:lnTo>
                  <a:lnTo>
                    <a:pt x="3" y="61"/>
                  </a:lnTo>
                  <a:lnTo>
                    <a:pt x="2" y="60"/>
                  </a:lnTo>
                  <a:lnTo>
                    <a:pt x="1" y="57"/>
                  </a:lnTo>
                  <a:lnTo>
                    <a:pt x="0" y="55"/>
                  </a:lnTo>
                  <a:lnTo>
                    <a:pt x="0" y="54"/>
                  </a:lnTo>
                  <a:lnTo>
                    <a:pt x="1" y="52"/>
                  </a:lnTo>
                  <a:lnTo>
                    <a:pt x="2" y="49"/>
                  </a:lnTo>
                  <a:lnTo>
                    <a:pt x="3" y="47"/>
                  </a:lnTo>
                  <a:lnTo>
                    <a:pt x="4" y="44"/>
                  </a:lnTo>
                  <a:lnTo>
                    <a:pt x="6" y="42"/>
                  </a:lnTo>
                  <a:lnTo>
                    <a:pt x="7" y="40"/>
                  </a:lnTo>
                  <a:lnTo>
                    <a:pt x="9" y="38"/>
                  </a:lnTo>
                  <a:lnTo>
                    <a:pt x="11" y="36"/>
                  </a:lnTo>
                  <a:lnTo>
                    <a:pt x="12" y="34"/>
                  </a:lnTo>
                  <a:lnTo>
                    <a:pt x="14" y="32"/>
                  </a:lnTo>
                  <a:lnTo>
                    <a:pt x="16" y="29"/>
                  </a:lnTo>
                  <a:lnTo>
                    <a:pt x="17" y="27"/>
                  </a:lnTo>
                  <a:lnTo>
                    <a:pt x="19" y="24"/>
                  </a:lnTo>
                  <a:lnTo>
                    <a:pt x="21" y="22"/>
                  </a:lnTo>
                  <a:lnTo>
                    <a:pt x="22" y="20"/>
                  </a:lnTo>
                  <a:lnTo>
                    <a:pt x="24" y="18"/>
                  </a:lnTo>
                  <a:lnTo>
                    <a:pt x="26" y="16"/>
                  </a:lnTo>
                  <a:lnTo>
                    <a:pt x="29" y="12"/>
                  </a:lnTo>
                  <a:lnTo>
                    <a:pt x="38" y="4"/>
                  </a:lnTo>
                  <a:lnTo>
                    <a:pt x="39" y="3"/>
                  </a:lnTo>
                  <a:lnTo>
                    <a:pt x="43" y="1"/>
                  </a:lnTo>
                  <a:lnTo>
                    <a:pt x="45" y="1"/>
                  </a:lnTo>
                  <a:lnTo>
                    <a:pt x="48" y="1"/>
                  </a:lnTo>
                  <a:lnTo>
                    <a:pt x="50" y="0"/>
                  </a:lnTo>
                  <a:lnTo>
                    <a:pt x="52" y="2"/>
                  </a:lnTo>
                  <a:lnTo>
                    <a:pt x="54" y="3"/>
                  </a:lnTo>
                  <a:lnTo>
                    <a:pt x="54" y="4"/>
                  </a:lnTo>
                  <a:lnTo>
                    <a:pt x="55" y="6"/>
                  </a:lnTo>
                  <a:lnTo>
                    <a:pt x="55" y="7"/>
                  </a:lnTo>
                  <a:lnTo>
                    <a:pt x="56" y="10"/>
                  </a:lnTo>
                  <a:lnTo>
                    <a:pt x="56" y="12"/>
                  </a:lnTo>
                  <a:lnTo>
                    <a:pt x="56" y="15"/>
                  </a:lnTo>
                  <a:lnTo>
                    <a:pt x="57" y="18"/>
                  </a:lnTo>
                  <a:lnTo>
                    <a:pt x="58" y="20"/>
                  </a:lnTo>
                  <a:lnTo>
                    <a:pt x="59" y="22"/>
                  </a:lnTo>
                  <a:lnTo>
                    <a:pt x="60" y="24"/>
                  </a:lnTo>
                  <a:lnTo>
                    <a:pt x="60" y="26"/>
                  </a:lnTo>
                  <a:lnTo>
                    <a:pt x="60" y="27"/>
                  </a:lnTo>
                  <a:lnTo>
                    <a:pt x="61" y="29"/>
                  </a:lnTo>
                  <a:lnTo>
                    <a:pt x="62" y="31"/>
                  </a:lnTo>
                  <a:lnTo>
                    <a:pt x="64" y="33"/>
                  </a:lnTo>
                  <a:lnTo>
                    <a:pt x="65" y="34"/>
                  </a:lnTo>
                  <a:lnTo>
                    <a:pt x="65" y="36"/>
                  </a:lnTo>
                  <a:lnTo>
                    <a:pt x="66" y="38"/>
                  </a:lnTo>
                  <a:lnTo>
                    <a:pt x="66" y="39"/>
                  </a:lnTo>
                  <a:lnTo>
                    <a:pt x="67" y="41"/>
                  </a:lnTo>
                  <a:lnTo>
                    <a:pt x="69" y="43"/>
                  </a:lnTo>
                  <a:lnTo>
                    <a:pt x="70" y="44"/>
                  </a:lnTo>
                  <a:lnTo>
                    <a:pt x="72" y="46"/>
                  </a:lnTo>
                  <a:lnTo>
                    <a:pt x="76" y="50"/>
                  </a:lnTo>
                  <a:lnTo>
                    <a:pt x="77" y="51"/>
                  </a:lnTo>
                  <a:lnTo>
                    <a:pt x="79" y="51"/>
                  </a:lnTo>
                  <a:lnTo>
                    <a:pt x="82" y="51"/>
                  </a:lnTo>
                  <a:lnTo>
                    <a:pt x="86" y="51"/>
                  </a:lnTo>
                  <a:lnTo>
                    <a:pt x="88" y="51"/>
                  </a:lnTo>
                  <a:lnTo>
                    <a:pt x="90" y="51"/>
                  </a:lnTo>
                  <a:lnTo>
                    <a:pt x="91" y="50"/>
                  </a:lnTo>
                  <a:lnTo>
                    <a:pt x="93" y="49"/>
                  </a:lnTo>
                  <a:lnTo>
                    <a:pt x="97" y="47"/>
                  </a:lnTo>
                  <a:lnTo>
                    <a:pt x="98" y="47"/>
                  </a:lnTo>
                  <a:lnTo>
                    <a:pt x="100" y="46"/>
                  </a:lnTo>
                  <a:lnTo>
                    <a:pt x="100" y="45"/>
                  </a:lnTo>
                  <a:lnTo>
                    <a:pt x="101" y="44"/>
                  </a:lnTo>
                  <a:lnTo>
                    <a:pt x="102" y="42"/>
                  </a:lnTo>
                  <a:lnTo>
                    <a:pt x="103" y="41"/>
                  </a:lnTo>
                  <a:lnTo>
                    <a:pt x="104" y="39"/>
                  </a:lnTo>
                  <a:lnTo>
                    <a:pt x="106" y="37"/>
                  </a:lnTo>
                  <a:lnTo>
                    <a:pt x="107" y="34"/>
                  </a:lnTo>
                  <a:lnTo>
                    <a:pt x="109" y="32"/>
                  </a:lnTo>
                  <a:lnTo>
                    <a:pt x="110" y="29"/>
                  </a:lnTo>
                  <a:lnTo>
                    <a:pt x="111" y="27"/>
                  </a:lnTo>
                  <a:lnTo>
                    <a:pt x="111" y="25"/>
                  </a:lnTo>
                  <a:lnTo>
                    <a:pt x="111" y="23"/>
                  </a:lnTo>
                  <a:lnTo>
                    <a:pt x="112" y="21"/>
                  </a:lnTo>
                  <a:lnTo>
                    <a:pt x="112" y="17"/>
                  </a:lnTo>
                  <a:lnTo>
                    <a:pt x="111" y="16"/>
                  </a:lnTo>
                  <a:lnTo>
                    <a:pt x="110" y="15"/>
                  </a:lnTo>
                  <a:lnTo>
                    <a:pt x="109" y="13"/>
                  </a:lnTo>
                  <a:lnTo>
                    <a:pt x="108" y="12"/>
                  </a:lnTo>
                  <a:lnTo>
                    <a:pt x="108" y="10"/>
                  </a:lnTo>
                  <a:lnTo>
                    <a:pt x="108" y="9"/>
                  </a:lnTo>
                  <a:lnTo>
                    <a:pt x="107" y="8"/>
                  </a:lnTo>
                  <a:lnTo>
                    <a:pt x="106" y="7"/>
                  </a:lnTo>
                  <a:lnTo>
                    <a:pt x="103" y="6"/>
                  </a:lnTo>
                  <a:lnTo>
                    <a:pt x="100" y="6"/>
                  </a:lnTo>
                  <a:lnTo>
                    <a:pt x="98" y="6"/>
                  </a:lnTo>
                  <a:lnTo>
                    <a:pt x="90" y="6"/>
                  </a:lnTo>
                  <a:lnTo>
                    <a:pt x="86" y="6"/>
                  </a:lnTo>
                  <a:lnTo>
                    <a:pt x="84" y="6"/>
                  </a:lnTo>
                  <a:lnTo>
                    <a:pt x="82" y="7"/>
                  </a:lnTo>
                  <a:lnTo>
                    <a:pt x="80" y="8"/>
                  </a:lnTo>
                  <a:lnTo>
                    <a:pt x="78" y="9"/>
                  </a:lnTo>
                  <a:lnTo>
                    <a:pt x="75" y="10"/>
                  </a:lnTo>
                  <a:lnTo>
                    <a:pt x="71" y="12"/>
                  </a:lnTo>
                  <a:lnTo>
                    <a:pt x="70" y="13"/>
                  </a:lnTo>
                  <a:lnTo>
                    <a:pt x="66" y="15"/>
                  </a:lnTo>
                  <a:lnTo>
                    <a:pt x="61" y="1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3" name="SMARTInkAnnotation252"/>
            <p:cNvSpPr>
              <a:spLocks/>
            </p:cNvSpPr>
            <p:nvPr/>
          </p:nvSpPr>
          <p:spPr bwMode="auto">
            <a:xfrm>
              <a:off x="5272" y="1238"/>
              <a:ext cx="62" cy="87"/>
            </a:xfrm>
            <a:custGeom>
              <a:avLst/>
              <a:gdLst/>
              <a:ahLst/>
              <a:cxnLst>
                <a:cxn ang="0">
                  <a:pos x="0" y="41"/>
                </a:cxn>
                <a:cxn ang="0">
                  <a:pos x="8" y="49"/>
                </a:cxn>
                <a:cxn ang="0">
                  <a:pos x="11" y="52"/>
                </a:cxn>
                <a:cxn ang="0">
                  <a:pos x="12" y="55"/>
                </a:cxn>
                <a:cxn ang="0">
                  <a:pos x="13" y="57"/>
                </a:cxn>
                <a:cxn ang="0">
                  <a:pos x="15" y="59"/>
                </a:cxn>
                <a:cxn ang="0">
                  <a:pos x="16" y="61"/>
                </a:cxn>
                <a:cxn ang="0">
                  <a:pos x="18" y="63"/>
                </a:cxn>
                <a:cxn ang="0">
                  <a:pos x="19" y="65"/>
                </a:cxn>
                <a:cxn ang="0">
                  <a:pos x="19" y="66"/>
                </a:cxn>
                <a:cxn ang="0">
                  <a:pos x="20" y="68"/>
                </a:cxn>
                <a:cxn ang="0">
                  <a:pos x="20" y="70"/>
                </a:cxn>
                <a:cxn ang="0">
                  <a:pos x="20" y="73"/>
                </a:cxn>
                <a:cxn ang="0">
                  <a:pos x="20" y="76"/>
                </a:cxn>
                <a:cxn ang="0">
                  <a:pos x="21" y="78"/>
                </a:cxn>
                <a:cxn ang="0">
                  <a:pos x="22" y="79"/>
                </a:cxn>
                <a:cxn ang="0">
                  <a:pos x="23" y="80"/>
                </a:cxn>
                <a:cxn ang="0">
                  <a:pos x="24" y="81"/>
                </a:cxn>
                <a:cxn ang="0">
                  <a:pos x="25" y="82"/>
                </a:cxn>
                <a:cxn ang="0">
                  <a:pos x="26" y="86"/>
                </a:cxn>
                <a:cxn ang="0">
                  <a:pos x="26" y="84"/>
                </a:cxn>
                <a:cxn ang="0">
                  <a:pos x="25" y="83"/>
                </a:cxn>
                <a:cxn ang="0">
                  <a:pos x="24" y="81"/>
                </a:cxn>
                <a:cxn ang="0">
                  <a:pos x="23" y="80"/>
                </a:cxn>
                <a:cxn ang="0">
                  <a:pos x="22" y="78"/>
                </a:cxn>
                <a:cxn ang="0">
                  <a:pos x="22" y="76"/>
                </a:cxn>
                <a:cxn ang="0">
                  <a:pos x="21" y="75"/>
                </a:cxn>
                <a:cxn ang="0">
                  <a:pos x="21" y="73"/>
                </a:cxn>
                <a:cxn ang="0">
                  <a:pos x="21" y="70"/>
                </a:cxn>
                <a:cxn ang="0">
                  <a:pos x="21" y="64"/>
                </a:cxn>
                <a:cxn ang="0">
                  <a:pos x="21" y="35"/>
                </a:cxn>
                <a:cxn ang="0">
                  <a:pos x="21" y="31"/>
                </a:cxn>
                <a:cxn ang="0">
                  <a:pos x="22" y="27"/>
                </a:cxn>
                <a:cxn ang="0">
                  <a:pos x="23" y="23"/>
                </a:cxn>
                <a:cxn ang="0">
                  <a:pos x="25" y="20"/>
                </a:cxn>
                <a:cxn ang="0">
                  <a:pos x="28" y="17"/>
                </a:cxn>
                <a:cxn ang="0">
                  <a:pos x="30" y="15"/>
                </a:cxn>
                <a:cxn ang="0">
                  <a:pos x="33" y="13"/>
                </a:cxn>
                <a:cxn ang="0">
                  <a:pos x="37" y="9"/>
                </a:cxn>
                <a:cxn ang="0">
                  <a:pos x="39" y="7"/>
                </a:cxn>
                <a:cxn ang="0">
                  <a:pos x="42" y="6"/>
                </a:cxn>
                <a:cxn ang="0">
                  <a:pos x="45" y="4"/>
                </a:cxn>
                <a:cxn ang="0">
                  <a:pos x="48" y="3"/>
                </a:cxn>
                <a:cxn ang="0">
                  <a:pos x="51" y="2"/>
                </a:cxn>
                <a:cxn ang="0">
                  <a:pos x="61" y="0"/>
                </a:cxn>
              </a:cxnLst>
              <a:rect l="0" t="0" r="r" b="b"/>
              <a:pathLst>
                <a:path w="62" h="87">
                  <a:moveTo>
                    <a:pt x="0" y="41"/>
                  </a:moveTo>
                  <a:lnTo>
                    <a:pt x="8" y="49"/>
                  </a:lnTo>
                  <a:lnTo>
                    <a:pt x="11" y="52"/>
                  </a:lnTo>
                  <a:lnTo>
                    <a:pt x="12" y="55"/>
                  </a:lnTo>
                  <a:lnTo>
                    <a:pt x="13" y="57"/>
                  </a:lnTo>
                  <a:lnTo>
                    <a:pt x="15" y="59"/>
                  </a:lnTo>
                  <a:lnTo>
                    <a:pt x="16" y="61"/>
                  </a:lnTo>
                  <a:lnTo>
                    <a:pt x="18" y="63"/>
                  </a:lnTo>
                  <a:lnTo>
                    <a:pt x="19" y="65"/>
                  </a:lnTo>
                  <a:lnTo>
                    <a:pt x="19" y="66"/>
                  </a:lnTo>
                  <a:lnTo>
                    <a:pt x="20" y="68"/>
                  </a:lnTo>
                  <a:lnTo>
                    <a:pt x="20" y="70"/>
                  </a:lnTo>
                  <a:lnTo>
                    <a:pt x="20" y="73"/>
                  </a:lnTo>
                  <a:lnTo>
                    <a:pt x="20" y="76"/>
                  </a:lnTo>
                  <a:lnTo>
                    <a:pt x="21" y="78"/>
                  </a:lnTo>
                  <a:lnTo>
                    <a:pt x="22" y="79"/>
                  </a:lnTo>
                  <a:lnTo>
                    <a:pt x="23" y="80"/>
                  </a:lnTo>
                  <a:lnTo>
                    <a:pt x="24" y="81"/>
                  </a:lnTo>
                  <a:lnTo>
                    <a:pt x="25" y="82"/>
                  </a:lnTo>
                  <a:lnTo>
                    <a:pt x="26" y="86"/>
                  </a:lnTo>
                  <a:lnTo>
                    <a:pt x="26" y="84"/>
                  </a:lnTo>
                  <a:lnTo>
                    <a:pt x="25" y="83"/>
                  </a:lnTo>
                  <a:lnTo>
                    <a:pt x="24" y="81"/>
                  </a:lnTo>
                  <a:lnTo>
                    <a:pt x="23" y="80"/>
                  </a:lnTo>
                  <a:lnTo>
                    <a:pt x="22" y="78"/>
                  </a:lnTo>
                  <a:lnTo>
                    <a:pt x="22" y="76"/>
                  </a:lnTo>
                  <a:lnTo>
                    <a:pt x="21" y="75"/>
                  </a:lnTo>
                  <a:lnTo>
                    <a:pt x="21" y="73"/>
                  </a:lnTo>
                  <a:lnTo>
                    <a:pt x="21" y="70"/>
                  </a:lnTo>
                  <a:lnTo>
                    <a:pt x="21" y="64"/>
                  </a:lnTo>
                  <a:lnTo>
                    <a:pt x="21" y="35"/>
                  </a:lnTo>
                  <a:lnTo>
                    <a:pt x="21" y="31"/>
                  </a:lnTo>
                  <a:lnTo>
                    <a:pt x="22" y="27"/>
                  </a:lnTo>
                  <a:lnTo>
                    <a:pt x="23" y="23"/>
                  </a:lnTo>
                  <a:lnTo>
                    <a:pt x="25" y="20"/>
                  </a:lnTo>
                  <a:lnTo>
                    <a:pt x="28" y="17"/>
                  </a:lnTo>
                  <a:lnTo>
                    <a:pt x="30" y="15"/>
                  </a:lnTo>
                  <a:lnTo>
                    <a:pt x="33" y="13"/>
                  </a:lnTo>
                  <a:lnTo>
                    <a:pt x="37" y="9"/>
                  </a:lnTo>
                  <a:lnTo>
                    <a:pt x="39" y="7"/>
                  </a:lnTo>
                  <a:lnTo>
                    <a:pt x="42" y="6"/>
                  </a:lnTo>
                  <a:lnTo>
                    <a:pt x="45" y="4"/>
                  </a:lnTo>
                  <a:lnTo>
                    <a:pt x="48" y="3"/>
                  </a:lnTo>
                  <a:lnTo>
                    <a:pt x="51" y="2"/>
                  </a:lnTo>
                  <a:lnTo>
                    <a:pt x="61"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4" name="SMARTInkAnnotation253"/>
            <p:cNvSpPr>
              <a:spLocks/>
            </p:cNvSpPr>
            <p:nvPr/>
          </p:nvSpPr>
          <p:spPr bwMode="auto">
            <a:xfrm>
              <a:off x="5420" y="1152"/>
              <a:ext cx="82" cy="148"/>
            </a:xfrm>
            <a:custGeom>
              <a:avLst/>
              <a:gdLst/>
              <a:ahLst/>
              <a:cxnLst>
                <a:cxn ang="0">
                  <a:pos x="63" y="76"/>
                </a:cxn>
                <a:cxn ang="0">
                  <a:pos x="57" y="73"/>
                </a:cxn>
                <a:cxn ang="0">
                  <a:pos x="53" y="72"/>
                </a:cxn>
                <a:cxn ang="0">
                  <a:pos x="49" y="72"/>
                </a:cxn>
                <a:cxn ang="0">
                  <a:pos x="45" y="71"/>
                </a:cxn>
                <a:cxn ang="0">
                  <a:pos x="41" y="72"/>
                </a:cxn>
                <a:cxn ang="0">
                  <a:pos x="36" y="74"/>
                </a:cxn>
                <a:cxn ang="0">
                  <a:pos x="31" y="77"/>
                </a:cxn>
                <a:cxn ang="0">
                  <a:pos x="27" y="80"/>
                </a:cxn>
                <a:cxn ang="0">
                  <a:pos x="23" y="83"/>
                </a:cxn>
                <a:cxn ang="0">
                  <a:pos x="18" y="88"/>
                </a:cxn>
                <a:cxn ang="0">
                  <a:pos x="15" y="93"/>
                </a:cxn>
                <a:cxn ang="0">
                  <a:pos x="11" y="99"/>
                </a:cxn>
                <a:cxn ang="0">
                  <a:pos x="7" y="108"/>
                </a:cxn>
                <a:cxn ang="0">
                  <a:pos x="5" y="115"/>
                </a:cxn>
                <a:cxn ang="0">
                  <a:pos x="2" y="121"/>
                </a:cxn>
                <a:cxn ang="0">
                  <a:pos x="0" y="128"/>
                </a:cxn>
                <a:cxn ang="0">
                  <a:pos x="1" y="132"/>
                </a:cxn>
                <a:cxn ang="0">
                  <a:pos x="4" y="137"/>
                </a:cxn>
                <a:cxn ang="0">
                  <a:pos x="5" y="140"/>
                </a:cxn>
                <a:cxn ang="0">
                  <a:pos x="7" y="141"/>
                </a:cxn>
                <a:cxn ang="0">
                  <a:pos x="10" y="143"/>
                </a:cxn>
                <a:cxn ang="0">
                  <a:pos x="16" y="147"/>
                </a:cxn>
                <a:cxn ang="0">
                  <a:pos x="19" y="147"/>
                </a:cxn>
                <a:cxn ang="0">
                  <a:pos x="22" y="145"/>
                </a:cxn>
                <a:cxn ang="0">
                  <a:pos x="25" y="142"/>
                </a:cxn>
                <a:cxn ang="0">
                  <a:pos x="32" y="135"/>
                </a:cxn>
                <a:cxn ang="0">
                  <a:pos x="35" y="131"/>
                </a:cxn>
                <a:cxn ang="0">
                  <a:pos x="38" y="125"/>
                </a:cxn>
                <a:cxn ang="0">
                  <a:pos x="39" y="118"/>
                </a:cxn>
                <a:cxn ang="0">
                  <a:pos x="41" y="112"/>
                </a:cxn>
                <a:cxn ang="0">
                  <a:pos x="46" y="100"/>
                </a:cxn>
                <a:cxn ang="0">
                  <a:pos x="49" y="91"/>
                </a:cxn>
                <a:cxn ang="0">
                  <a:pos x="52" y="84"/>
                </a:cxn>
                <a:cxn ang="0">
                  <a:pos x="54" y="76"/>
                </a:cxn>
                <a:cxn ang="0">
                  <a:pos x="55" y="69"/>
                </a:cxn>
                <a:cxn ang="0">
                  <a:pos x="55" y="56"/>
                </a:cxn>
                <a:cxn ang="0">
                  <a:pos x="55" y="44"/>
                </a:cxn>
                <a:cxn ang="0">
                  <a:pos x="53" y="37"/>
                </a:cxn>
                <a:cxn ang="0">
                  <a:pos x="51" y="31"/>
                </a:cxn>
                <a:cxn ang="0">
                  <a:pos x="51" y="24"/>
                </a:cxn>
                <a:cxn ang="0">
                  <a:pos x="51" y="17"/>
                </a:cxn>
                <a:cxn ang="0">
                  <a:pos x="49" y="12"/>
                </a:cxn>
                <a:cxn ang="0">
                  <a:pos x="46" y="4"/>
                </a:cxn>
                <a:cxn ang="0">
                  <a:pos x="45" y="4"/>
                </a:cxn>
                <a:cxn ang="0">
                  <a:pos x="43" y="10"/>
                </a:cxn>
                <a:cxn ang="0">
                  <a:pos x="43" y="14"/>
                </a:cxn>
                <a:cxn ang="0">
                  <a:pos x="44" y="19"/>
                </a:cxn>
                <a:cxn ang="0">
                  <a:pos x="45" y="25"/>
                </a:cxn>
                <a:cxn ang="0">
                  <a:pos x="45" y="34"/>
                </a:cxn>
                <a:cxn ang="0">
                  <a:pos x="46" y="62"/>
                </a:cxn>
                <a:cxn ang="0">
                  <a:pos x="48" y="69"/>
                </a:cxn>
                <a:cxn ang="0">
                  <a:pos x="51" y="76"/>
                </a:cxn>
                <a:cxn ang="0">
                  <a:pos x="57" y="90"/>
                </a:cxn>
                <a:cxn ang="0">
                  <a:pos x="59" y="96"/>
                </a:cxn>
                <a:cxn ang="0">
                  <a:pos x="60" y="103"/>
                </a:cxn>
                <a:cxn ang="0">
                  <a:pos x="64" y="109"/>
                </a:cxn>
                <a:cxn ang="0">
                  <a:pos x="67" y="117"/>
                </a:cxn>
                <a:cxn ang="0">
                  <a:pos x="69" y="120"/>
                </a:cxn>
                <a:cxn ang="0">
                  <a:pos x="75" y="126"/>
                </a:cxn>
                <a:cxn ang="0">
                  <a:pos x="78" y="124"/>
                </a:cxn>
              </a:cxnLst>
              <a:rect l="0" t="0" r="r" b="b"/>
              <a:pathLst>
                <a:path w="82" h="148">
                  <a:moveTo>
                    <a:pt x="71" y="81"/>
                  </a:moveTo>
                  <a:lnTo>
                    <a:pt x="63" y="76"/>
                  </a:lnTo>
                  <a:lnTo>
                    <a:pt x="60" y="74"/>
                  </a:lnTo>
                  <a:lnTo>
                    <a:pt x="57" y="73"/>
                  </a:lnTo>
                  <a:lnTo>
                    <a:pt x="55" y="72"/>
                  </a:lnTo>
                  <a:lnTo>
                    <a:pt x="53" y="72"/>
                  </a:lnTo>
                  <a:lnTo>
                    <a:pt x="51" y="72"/>
                  </a:lnTo>
                  <a:lnTo>
                    <a:pt x="49" y="72"/>
                  </a:lnTo>
                  <a:lnTo>
                    <a:pt x="47" y="71"/>
                  </a:lnTo>
                  <a:lnTo>
                    <a:pt x="45" y="71"/>
                  </a:lnTo>
                  <a:lnTo>
                    <a:pt x="44" y="71"/>
                  </a:lnTo>
                  <a:lnTo>
                    <a:pt x="41" y="72"/>
                  </a:lnTo>
                  <a:lnTo>
                    <a:pt x="39" y="73"/>
                  </a:lnTo>
                  <a:lnTo>
                    <a:pt x="36" y="74"/>
                  </a:lnTo>
                  <a:lnTo>
                    <a:pt x="33" y="75"/>
                  </a:lnTo>
                  <a:lnTo>
                    <a:pt x="31" y="77"/>
                  </a:lnTo>
                  <a:lnTo>
                    <a:pt x="29" y="78"/>
                  </a:lnTo>
                  <a:lnTo>
                    <a:pt x="27" y="80"/>
                  </a:lnTo>
                  <a:lnTo>
                    <a:pt x="25" y="81"/>
                  </a:lnTo>
                  <a:lnTo>
                    <a:pt x="23" y="83"/>
                  </a:lnTo>
                  <a:lnTo>
                    <a:pt x="20" y="86"/>
                  </a:lnTo>
                  <a:lnTo>
                    <a:pt x="18" y="88"/>
                  </a:lnTo>
                  <a:lnTo>
                    <a:pt x="17" y="90"/>
                  </a:lnTo>
                  <a:lnTo>
                    <a:pt x="15" y="93"/>
                  </a:lnTo>
                  <a:lnTo>
                    <a:pt x="13" y="96"/>
                  </a:lnTo>
                  <a:lnTo>
                    <a:pt x="11" y="99"/>
                  </a:lnTo>
                  <a:lnTo>
                    <a:pt x="8" y="105"/>
                  </a:lnTo>
                  <a:lnTo>
                    <a:pt x="7" y="108"/>
                  </a:lnTo>
                  <a:lnTo>
                    <a:pt x="6" y="113"/>
                  </a:lnTo>
                  <a:lnTo>
                    <a:pt x="5" y="115"/>
                  </a:lnTo>
                  <a:lnTo>
                    <a:pt x="4" y="118"/>
                  </a:lnTo>
                  <a:lnTo>
                    <a:pt x="2" y="121"/>
                  </a:lnTo>
                  <a:lnTo>
                    <a:pt x="1" y="124"/>
                  </a:lnTo>
                  <a:lnTo>
                    <a:pt x="0" y="128"/>
                  </a:lnTo>
                  <a:lnTo>
                    <a:pt x="1" y="130"/>
                  </a:lnTo>
                  <a:lnTo>
                    <a:pt x="1" y="132"/>
                  </a:lnTo>
                  <a:lnTo>
                    <a:pt x="2" y="134"/>
                  </a:lnTo>
                  <a:lnTo>
                    <a:pt x="4" y="137"/>
                  </a:lnTo>
                  <a:lnTo>
                    <a:pt x="4" y="139"/>
                  </a:lnTo>
                  <a:lnTo>
                    <a:pt x="5" y="140"/>
                  </a:lnTo>
                  <a:lnTo>
                    <a:pt x="6" y="141"/>
                  </a:lnTo>
                  <a:lnTo>
                    <a:pt x="7" y="141"/>
                  </a:lnTo>
                  <a:lnTo>
                    <a:pt x="9" y="142"/>
                  </a:lnTo>
                  <a:lnTo>
                    <a:pt x="10" y="143"/>
                  </a:lnTo>
                  <a:lnTo>
                    <a:pt x="14" y="147"/>
                  </a:lnTo>
                  <a:lnTo>
                    <a:pt x="16" y="147"/>
                  </a:lnTo>
                  <a:lnTo>
                    <a:pt x="17" y="147"/>
                  </a:lnTo>
                  <a:lnTo>
                    <a:pt x="19" y="147"/>
                  </a:lnTo>
                  <a:lnTo>
                    <a:pt x="20" y="146"/>
                  </a:lnTo>
                  <a:lnTo>
                    <a:pt x="22" y="145"/>
                  </a:lnTo>
                  <a:lnTo>
                    <a:pt x="23" y="143"/>
                  </a:lnTo>
                  <a:lnTo>
                    <a:pt x="25" y="142"/>
                  </a:lnTo>
                  <a:lnTo>
                    <a:pt x="28" y="139"/>
                  </a:lnTo>
                  <a:lnTo>
                    <a:pt x="32" y="135"/>
                  </a:lnTo>
                  <a:lnTo>
                    <a:pt x="33" y="133"/>
                  </a:lnTo>
                  <a:lnTo>
                    <a:pt x="35" y="131"/>
                  </a:lnTo>
                  <a:lnTo>
                    <a:pt x="37" y="128"/>
                  </a:lnTo>
                  <a:lnTo>
                    <a:pt x="38" y="125"/>
                  </a:lnTo>
                  <a:lnTo>
                    <a:pt x="39" y="121"/>
                  </a:lnTo>
                  <a:lnTo>
                    <a:pt x="39" y="118"/>
                  </a:lnTo>
                  <a:lnTo>
                    <a:pt x="40" y="115"/>
                  </a:lnTo>
                  <a:lnTo>
                    <a:pt x="41" y="112"/>
                  </a:lnTo>
                  <a:lnTo>
                    <a:pt x="43" y="108"/>
                  </a:lnTo>
                  <a:lnTo>
                    <a:pt x="46" y="100"/>
                  </a:lnTo>
                  <a:lnTo>
                    <a:pt x="47" y="95"/>
                  </a:lnTo>
                  <a:lnTo>
                    <a:pt x="49" y="91"/>
                  </a:lnTo>
                  <a:lnTo>
                    <a:pt x="50" y="87"/>
                  </a:lnTo>
                  <a:lnTo>
                    <a:pt x="52" y="84"/>
                  </a:lnTo>
                  <a:lnTo>
                    <a:pt x="53" y="80"/>
                  </a:lnTo>
                  <a:lnTo>
                    <a:pt x="54" y="76"/>
                  </a:lnTo>
                  <a:lnTo>
                    <a:pt x="54" y="73"/>
                  </a:lnTo>
                  <a:lnTo>
                    <a:pt x="55" y="69"/>
                  </a:lnTo>
                  <a:lnTo>
                    <a:pt x="55" y="65"/>
                  </a:lnTo>
                  <a:lnTo>
                    <a:pt x="55" y="56"/>
                  </a:lnTo>
                  <a:lnTo>
                    <a:pt x="55" y="48"/>
                  </a:lnTo>
                  <a:lnTo>
                    <a:pt x="55" y="44"/>
                  </a:lnTo>
                  <a:lnTo>
                    <a:pt x="54" y="41"/>
                  </a:lnTo>
                  <a:lnTo>
                    <a:pt x="53" y="37"/>
                  </a:lnTo>
                  <a:lnTo>
                    <a:pt x="52" y="34"/>
                  </a:lnTo>
                  <a:lnTo>
                    <a:pt x="51" y="31"/>
                  </a:lnTo>
                  <a:lnTo>
                    <a:pt x="51" y="27"/>
                  </a:lnTo>
                  <a:lnTo>
                    <a:pt x="51" y="24"/>
                  </a:lnTo>
                  <a:lnTo>
                    <a:pt x="51" y="20"/>
                  </a:lnTo>
                  <a:lnTo>
                    <a:pt x="51" y="17"/>
                  </a:lnTo>
                  <a:lnTo>
                    <a:pt x="50" y="14"/>
                  </a:lnTo>
                  <a:lnTo>
                    <a:pt x="49" y="12"/>
                  </a:lnTo>
                  <a:lnTo>
                    <a:pt x="46" y="6"/>
                  </a:lnTo>
                  <a:lnTo>
                    <a:pt x="46" y="4"/>
                  </a:lnTo>
                  <a:lnTo>
                    <a:pt x="45" y="0"/>
                  </a:lnTo>
                  <a:lnTo>
                    <a:pt x="45" y="4"/>
                  </a:lnTo>
                  <a:lnTo>
                    <a:pt x="44" y="8"/>
                  </a:lnTo>
                  <a:lnTo>
                    <a:pt x="43" y="10"/>
                  </a:lnTo>
                  <a:lnTo>
                    <a:pt x="42" y="12"/>
                  </a:lnTo>
                  <a:lnTo>
                    <a:pt x="43" y="14"/>
                  </a:lnTo>
                  <a:lnTo>
                    <a:pt x="44" y="16"/>
                  </a:lnTo>
                  <a:lnTo>
                    <a:pt x="44" y="19"/>
                  </a:lnTo>
                  <a:lnTo>
                    <a:pt x="45" y="22"/>
                  </a:lnTo>
                  <a:lnTo>
                    <a:pt x="45" y="25"/>
                  </a:lnTo>
                  <a:lnTo>
                    <a:pt x="45" y="28"/>
                  </a:lnTo>
                  <a:lnTo>
                    <a:pt x="45" y="34"/>
                  </a:lnTo>
                  <a:lnTo>
                    <a:pt x="45" y="59"/>
                  </a:lnTo>
                  <a:lnTo>
                    <a:pt x="46" y="62"/>
                  </a:lnTo>
                  <a:lnTo>
                    <a:pt x="47" y="66"/>
                  </a:lnTo>
                  <a:lnTo>
                    <a:pt x="48" y="69"/>
                  </a:lnTo>
                  <a:lnTo>
                    <a:pt x="49" y="73"/>
                  </a:lnTo>
                  <a:lnTo>
                    <a:pt x="51" y="76"/>
                  </a:lnTo>
                  <a:lnTo>
                    <a:pt x="54" y="83"/>
                  </a:lnTo>
                  <a:lnTo>
                    <a:pt x="57" y="90"/>
                  </a:lnTo>
                  <a:lnTo>
                    <a:pt x="58" y="93"/>
                  </a:lnTo>
                  <a:lnTo>
                    <a:pt x="59" y="96"/>
                  </a:lnTo>
                  <a:lnTo>
                    <a:pt x="60" y="100"/>
                  </a:lnTo>
                  <a:lnTo>
                    <a:pt x="60" y="103"/>
                  </a:lnTo>
                  <a:lnTo>
                    <a:pt x="62" y="105"/>
                  </a:lnTo>
                  <a:lnTo>
                    <a:pt x="64" y="109"/>
                  </a:lnTo>
                  <a:lnTo>
                    <a:pt x="65" y="113"/>
                  </a:lnTo>
                  <a:lnTo>
                    <a:pt x="67" y="117"/>
                  </a:lnTo>
                  <a:lnTo>
                    <a:pt x="68" y="118"/>
                  </a:lnTo>
                  <a:lnTo>
                    <a:pt x="69" y="120"/>
                  </a:lnTo>
                  <a:lnTo>
                    <a:pt x="71" y="122"/>
                  </a:lnTo>
                  <a:lnTo>
                    <a:pt x="75" y="126"/>
                  </a:lnTo>
                  <a:lnTo>
                    <a:pt x="76" y="126"/>
                  </a:lnTo>
                  <a:lnTo>
                    <a:pt x="78" y="124"/>
                  </a:lnTo>
                  <a:lnTo>
                    <a:pt x="81" y="12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5" name="SMARTInkAnnotation254"/>
            <p:cNvSpPr>
              <a:spLocks/>
            </p:cNvSpPr>
            <p:nvPr/>
          </p:nvSpPr>
          <p:spPr bwMode="auto">
            <a:xfrm>
              <a:off x="5511" y="1193"/>
              <a:ext cx="31" cy="71"/>
            </a:xfrm>
            <a:custGeom>
              <a:avLst/>
              <a:gdLst/>
              <a:ahLst/>
              <a:cxnLst>
                <a:cxn ang="0">
                  <a:pos x="5" y="10"/>
                </a:cxn>
                <a:cxn ang="0">
                  <a:pos x="0" y="10"/>
                </a:cxn>
                <a:cxn ang="0">
                  <a:pos x="3" y="10"/>
                </a:cxn>
                <a:cxn ang="0">
                  <a:pos x="4" y="10"/>
                </a:cxn>
                <a:cxn ang="0">
                  <a:pos x="4" y="11"/>
                </a:cxn>
                <a:cxn ang="0">
                  <a:pos x="4" y="12"/>
                </a:cxn>
                <a:cxn ang="0">
                  <a:pos x="5" y="14"/>
                </a:cxn>
                <a:cxn ang="0">
                  <a:pos x="5" y="17"/>
                </a:cxn>
                <a:cxn ang="0">
                  <a:pos x="5" y="22"/>
                </a:cxn>
                <a:cxn ang="0">
                  <a:pos x="5" y="29"/>
                </a:cxn>
                <a:cxn ang="0">
                  <a:pos x="5" y="51"/>
                </a:cxn>
                <a:cxn ang="0">
                  <a:pos x="6" y="53"/>
                </a:cxn>
                <a:cxn ang="0">
                  <a:pos x="7" y="55"/>
                </a:cxn>
                <a:cxn ang="0">
                  <a:pos x="8" y="57"/>
                </a:cxn>
                <a:cxn ang="0">
                  <a:pos x="9" y="59"/>
                </a:cxn>
                <a:cxn ang="0">
                  <a:pos x="9" y="60"/>
                </a:cxn>
                <a:cxn ang="0">
                  <a:pos x="9" y="62"/>
                </a:cxn>
                <a:cxn ang="0">
                  <a:pos x="10" y="64"/>
                </a:cxn>
                <a:cxn ang="0">
                  <a:pos x="10" y="66"/>
                </a:cxn>
                <a:cxn ang="0">
                  <a:pos x="10" y="70"/>
                </a:cxn>
                <a:cxn ang="0">
                  <a:pos x="10" y="59"/>
                </a:cxn>
                <a:cxn ang="0">
                  <a:pos x="10" y="57"/>
                </a:cxn>
                <a:cxn ang="0">
                  <a:pos x="9" y="55"/>
                </a:cxn>
                <a:cxn ang="0">
                  <a:pos x="7" y="54"/>
                </a:cxn>
                <a:cxn ang="0">
                  <a:pos x="7" y="52"/>
                </a:cxn>
                <a:cxn ang="0">
                  <a:pos x="6" y="49"/>
                </a:cxn>
                <a:cxn ang="0">
                  <a:pos x="6" y="46"/>
                </a:cxn>
                <a:cxn ang="0">
                  <a:pos x="6" y="43"/>
                </a:cxn>
                <a:cxn ang="0">
                  <a:pos x="5" y="40"/>
                </a:cxn>
                <a:cxn ang="0">
                  <a:pos x="5" y="33"/>
                </a:cxn>
                <a:cxn ang="0">
                  <a:pos x="5" y="27"/>
                </a:cxn>
                <a:cxn ang="0">
                  <a:pos x="6" y="23"/>
                </a:cxn>
                <a:cxn ang="0">
                  <a:pos x="7" y="20"/>
                </a:cxn>
                <a:cxn ang="0">
                  <a:pos x="9" y="12"/>
                </a:cxn>
                <a:cxn ang="0">
                  <a:pos x="10" y="11"/>
                </a:cxn>
                <a:cxn ang="0">
                  <a:pos x="11" y="9"/>
                </a:cxn>
                <a:cxn ang="0">
                  <a:pos x="13" y="8"/>
                </a:cxn>
                <a:cxn ang="0">
                  <a:pos x="15" y="7"/>
                </a:cxn>
                <a:cxn ang="0">
                  <a:pos x="17" y="6"/>
                </a:cxn>
                <a:cxn ang="0">
                  <a:pos x="20" y="6"/>
                </a:cxn>
                <a:cxn ang="0">
                  <a:pos x="22" y="5"/>
                </a:cxn>
                <a:cxn ang="0">
                  <a:pos x="23" y="4"/>
                </a:cxn>
                <a:cxn ang="0">
                  <a:pos x="24" y="2"/>
                </a:cxn>
                <a:cxn ang="0">
                  <a:pos x="25" y="1"/>
                </a:cxn>
                <a:cxn ang="0">
                  <a:pos x="26" y="1"/>
                </a:cxn>
                <a:cxn ang="0">
                  <a:pos x="30" y="0"/>
                </a:cxn>
              </a:cxnLst>
              <a:rect l="0" t="0" r="r" b="b"/>
              <a:pathLst>
                <a:path w="31" h="71">
                  <a:moveTo>
                    <a:pt x="5" y="10"/>
                  </a:moveTo>
                  <a:lnTo>
                    <a:pt x="0" y="10"/>
                  </a:lnTo>
                  <a:lnTo>
                    <a:pt x="3" y="10"/>
                  </a:lnTo>
                  <a:lnTo>
                    <a:pt x="4" y="10"/>
                  </a:lnTo>
                  <a:lnTo>
                    <a:pt x="4" y="11"/>
                  </a:lnTo>
                  <a:lnTo>
                    <a:pt x="4" y="12"/>
                  </a:lnTo>
                  <a:lnTo>
                    <a:pt x="5" y="14"/>
                  </a:lnTo>
                  <a:lnTo>
                    <a:pt x="5" y="17"/>
                  </a:lnTo>
                  <a:lnTo>
                    <a:pt x="5" y="22"/>
                  </a:lnTo>
                  <a:lnTo>
                    <a:pt x="5" y="29"/>
                  </a:lnTo>
                  <a:lnTo>
                    <a:pt x="5" y="51"/>
                  </a:lnTo>
                  <a:lnTo>
                    <a:pt x="6" y="53"/>
                  </a:lnTo>
                  <a:lnTo>
                    <a:pt x="7" y="55"/>
                  </a:lnTo>
                  <a:lnTo>
                    <a:pt x="8" y="57"/>
                  </a:lnTo>
                  <a:lnTo>
                    <a:pt x="9" y="59"/>
                  </a:lnTo>
                  <a:lnTo>
                    <a:pt x="9" y="60"/>
                  </a:lnTo>
                  <a:lnTo>
                    <a:pt x="9" y="62"/>
                  </a:lnTo>
                  <a:lnTo>
                    <a:pt x="10" y="64"/>
                  </a:lnTo>
                  <a:lnTo>
                    <a:pt x="10" y="66"/>
                  </a:lnTo>
                  <a:lnTo>
                    <a:pt x="10" y="70"/>
                  </a:lnTo>
                  <a:lnTo>
                    <a:pt x="10" y="59"/>
                  </a:lnTo>
                  <a:lnTo>
                    <a:pt x="10" y="57"/>
                  </a:lnTo>
                  <a:lnTo>
                    <a:pt x="9" y="55"/>
                  </a:lnTo>
                  <a:lnTo>
                    <a:pt x="7" y="54"/>
                  </a:lnTo>
                  <a:lnTo>
                    <a:pt x="7" y="52"/>
                  </a:lnTo>
                  <a:lnTo>
                    <a:pt x="6" y="49"/>
                  </a:lnTo>
                  <a:lnTo>
                    <a:pt x="6" y="46"/>
                  </a:lnTo>
                  <a:lnTo>
                    <a:pt x="6" y="43"/>
                  </a:lnTo>
                  <a:lnTo>
                    <a:pt x="5" y="40"/>
                  </a:lnTo>
                  <a:lnTo>
                    <a:pt x="5" y="33"/>
                  </a:lnTo>
                  <a:lnTo>
                    <a:pt x="5" y="27"/>
                  </a:lnTo>
                  <a:lnTo>
                    <a:pt x="6" y="23"/>
                  </a:lnTo>
                  <a:lnTo>
                    <a:pt x="7" y="20"/>
                  </a:lnTo>
                  <a:lnTo>
                    <a:pt x="9" y="12"/>
                  </a:lnTo>
                  <a:lnTo>
                    <a:pt x="10" y="11"/>
                  </a:lnTo>
                  <a:lnTo>
                    <a:pt x="11" y="9"/>
                  </a:lnTo>
                  <a:lnTo>
                    <a:pt x="13" y="8"/>
                  </a:lnTo>
                  <a:lnTo>
                    <a:pt x="15" y="7"/>
                  </a:lnTo>
                  <a:lnTo>
                    <a:pt x="17" y="6"/>
                  </a:lnTo>
                  <a:lnTo>
                    <a:pt x="20" y="6"/>
                  </a:lnTo>
                  <a:lnTo>
                    <a:pt x="22" y="5"/>
                  </a:lnTo>
                  <a:lnTo>
                    <a:pt x="23" y="4"/>
                  </a:lnTo>
                  <a:lnTo>
                    <a:pt x="24" y="2"/>
                  </a:lnTo>
                  <a:lnTo>
                    <a:pt x="25" y="1"/>
                  </a:lnTo>
                  <a:lnTo>
                    <a:pt x="26" y="1"/>
                  </a:lnTo>
                  <a:lnTo>
                    <a:pt x="30"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6" name="SMARTInkAnnotation255"/>
            <p:cNvSpPr>
              <a:spLocks/>
            </p:cNvSpPr>
            <p:nvPr/>
          </p:nvSpPr>
          <p:spPr bwMode="auto">
            <a:xfrm>
              <a:off x="5542" y="1162"/>
              <a:ext cx="61" cy="77"/>
            </a:xfrm>
            <a:custGeom>
              <a:avLst/>
              <a:gdLst/>
              <a:ahLst/>
              <a:cxnLst>
                <a:cxn ang="0">
                  <a:pos x="41" y="7"/>
                </a:cxn>
                <a:cxn ang="0">
                  <a:pos x="40" y="3"/>
                </a:cxn>
                <a:cxn ang="0">
                  <a:pos x="39" y="1"/>
                </a:cxn>
                <a:cxn ang="0">
                  <a:pos x="36" y="1"/>
                </a:cxn>
                <a:cxn ang="0">
                  <a:pos x="33" y="0"/>
                </a:cxn>
                <a:cxn ang="0">
                  <a:pos x="28" y="0"/>
                </a:cxn>
                <a:cxn ang="0">
                  <a:pos x="25" y="2"/>
                </a:cxn>
                <a:cxn ang="0">
                  <a:pos x="21" y="4"/>
                </a:cxn>
                <a:cxn ang="0">
                  <a:pos x="18" y="7"/>
                </a:cxn>
                <a:cxn ang="0">
                  <a:pos x="13" y="12"/>
                </a:cxn>
                <a:cxn ang="0">
                  <a:pos x="11" y="15"/>
                </a:cxn>
                <a:cxn ang="0">
                  <a:pos x="10" y="19"/>
                </a:cxn>
                <a:cxn ang="0">
                  <a:pos x="6" y="28"/>
                </a:cxn>
                <a:cxn ang="0">
                  <a:pos x="2" y="37"/>
                </a:cxn>
                <a:cxn ang="0">
                  <a:pos x="0" y="42"/>
                </a:cxn>
                <a:cxn ang="0">
                  <a:pos x="0" y="47"/>
                </a:cxn>
                <a:cxn ang="0">
                  <a:pos x="0" y="53"/>
                </a:cxn>
                <a:cxn ang="0">
                  <a:pos x="2" y="57"/>
                </a:cxn>
                <a:cxn ang="0">
                  <a:pos x="3" y="62"/>
                </a:cxn>
                <a:cxn ang="0">
                  <a:pos x="5" y="67"/>
                </a:cxn>
                <a:cxn ang="0">
                  <a:pos x="7" y="69"/>
                </a:cxn>
                <a:cxn ang="0">
                  <a:pos x="8" y="72"/>
                </a:cxn>
                <a:cxn ang="0">
                  <a:pos x="10" y="74"/>
                </a:cxn>
                <a:cxn ang="0">
                  <a:pos x="14" y="76"/>
                </a:cxn>
                <a:cxn ang="0">
                  <a:pos x="16" y="76"/>
                </a:cxn>
                <a:cxn ang="0">
                  <a:pos x="19" y="76"/>
                </a:cxn>
                <a:cxn ang="0">
                  <a:pos x="22" y="74"/>
                </a:cxn>
                <a:cxn ang="0">
                  <a:pos x="25" y="71"/>
                </a:cxn>
                <a:cxn ang="0">
                  <a:pos x="32" y="64"/>
                </a:cxn>
                <a:cxn ang="0">
                  <a:pos x="33" y="60"/>
                </a:cxn>
                <a:cxn ang="0">
                  <a:pos x="35" y="54"/>
                </a:cxn>
                <a:cxn ang="0">
                  <a:pos x="37" y="50"/>
                </a:cxn>
                <a:cxn ang="0">
                  <a:pos x="39" y="45"/>
                </a:cxn>
                <a:cxn ang="0">
                  <a:pos x="40" y="39"/>
                </a:cxn>
                <a:cxn ang="0">
                  <a:pos x="43" y="35"/>
                </a:cxn>
                <a:cxn ang="0">
                  <a:pos x="44" y="29"/>
                </a:cxn>
                <a:cxn ang="0">
                  <a:pos x="44" y="24"/>
                </a:cxn>
                <a:cxn ang="0">
                  <a:pos x="40" y="15"/>
                </a:cxn>
                <a:cxn ang="0">
                  <a:pos x="43" y="15"/>
                </a:cxn>
                <a:cxn ang="0">
                  <a:pos x="44" y="17"/>
                </a:cxn>
                <a:cxn ang="0">
                  <a:pos x="45" y="19"/>
                </a:cxn>
                <a:cxn ang="0">
                  <a:pos x="45" y="22"/>
                </a:cxn>
                <a:cxn ang="0">
                  <a:pos x="47" y="26"/>
                </a:cxn>
                <a:cxn ang="0">
                  <a:pos x="49" y="30"/>
                </a:cxn>
                <a:cxn ang="0">
                  <a:pos x="49" y="35"/>
                </a:cxn>
                <a:cxn ang="0">
                  <a:pos x="50" y="40"/>
                </a:cxn>
                <a:cxn ang="0">
                  <a:pos x="51" y="44"/>
                </a:cxn>
                <a:cxn ang="0">
                  <a:pos x="53" y="47"/>
                </a:cxn>
                <a:cxn ang="0">
                  <a:pos x="54" y="51"/>
                </a:cxn>
                <a:cxn ang="0">
                  <a:pos x="55" y="54"/>
                </a:cxn>
                <a:cxn ang="0">
                  <a:pos x="60" y="60"/>
                </a:cxn>
                <a:cxn ang="0">
                  <a:pos x="60" y="66"/>
                </a:cxn>
              </a:cxnLst>
              <a:rect l="0" t="0" r="r" b="b"/>
              <a:pathLst>
                <a:path w="61" h="77">
                  <a:moveTo>
                    <a:pt x="45" y="15"/>
                  </a:moveTo>
                  <a:lnTo>
                    <a:pt x="41" y="7"/>
                  </a:lnTo>
                  <a:lnTo>
                    <a:pt x="40" y="4"/>
                  </a:lnTo>
                  <a:lnTo>
                    <a:pt x="40" y="3"/>
                  </a:lnTo>
                  <a:lnTo>
                    <a:pt x="40" y="2"/>
                  </a:lnTo>
                  <a:lnTo>
                    <a:pt x="39" y="1"/>
                  </a:lnTo>
                  <a:lnTo>
                    <a:pt x="37" y="1"/>
                  </a:lnTo>
                  <a:lnTo>
                    <a:pt x="36" y="1"/>
                  </a:lnTo>
                  <a:lnTo>
                    <a:pt x="35" y="0"/>
                  </a:lnTo>
                  <a:lnTo>
                    <a:pt x="33" y="0"/>
                  </a:lnTo>
                  <a:lnTo>
                    <a:pt x="31" y="0"/>
                  </a:lnTo>
                  <a:lnTo>
                    <a:pt x="28" y="0"/>
                  </a:lnTo>
                  <a:lnTo>
                    <a:pt x="26" y="1"/>
                  </a:lnTo>
                  <a:lnTo>
                    <a:pt x="25" y="2"/>
                  </a:lnTo>
                  <a:lnTo>
                    <a:pt x="23" y="3"/>
                  </a:lnTo>
                  <a:lnTo>
                    <a:pt x="21" y="4"/>
                  </a:lnTo>
                  <a:lnTo>
                    <a:pt x="20" y="6"/>
                  </a:lnTo>
                  <a:lnTo>
                    <a:pt x="18" y="7"/>
                  </a:lnTo>
                  <a:lnTo>
                    <a:pt x="15" y="10"/>
                  </a:lnTo>
                  <a:lnTo>
                    <a:pt x="13" y="12"/>
                  </a:lnTo>
                  <a:lnTo>
                    <a:pt x="12" y="14"/>
                  </a:lnTo>
                  <a:lnTo>
                    <a:pt x="11" y="15"/>
                  </a:lnTo>
                  <a:lnTo>
                    <a:pt x="11" y="17"/>
                  </a:lnTo>
                  <a:lnTo>
                    <a:pt x="10" y="19"/>
                  </a:lnTo>
                  <a:lnTo>
                    <a:pt x="9" y="22"/>
                  </a:lnTo>
                  <a:lnTo>
                    <a:pt x="6" y="28"/>
                  </a:lnTo>
                  <a:lnTo>
                    <a:pt x="3" y="34"/>
                  </a:lnTo>
                  <a:lnTo>
                    <a:pt x="2" y="37"/>
                  </a:lnTo>
                  <a:lnTo>
                    <a:pt x="1" y="39"/>
                  </a:lnTo>
                  <a:lnTo>
                    <a:pt x="0" y="42"/>
                  </a:lnTo>
                  <a:lnTo>
                    <a:pt x="0" y="44"/>
                  </a:lnTo>
                  <a:lnTo>
                    <a:pt x="0" y="47"/>
                  </a:lnTo>
                  <a:lnTo>
                    <a:pt x="0" y="50"/>
                  </a:lnTo>
                  <a:lnTo>
                    <a:pt x="0" y="53"/>
                  </a:lnTo>
                  <a:lnTo>
                    <a:pt x="1" y="55"/>
                  </a:lnTo>
                  <a:lnTo>
                    <a:pt x="2" y="57"/>
                  </a:lnTo>
                  <a:lnTo>
                    <a:pt x="3" y="59"/>
                  </a:lnTo>
                  <a:lnTo>
                    <a:pt x="3" y="62"/>
                  </a:lnTo>
                  <a:lnTo>
                    <a:pt x="4" y="65"/>
                  </a:lnTo>
                  <a:lnTo>
                    <a:pt x="5" y="67"/>
                  </a:lnTo>
                  <a:lnTo>
                    <a:pt x="6" y="69"/>
                  </a:lnTo>
                  <a:lnTo>
                    <a:pt x="7" y="69"/>
                  </a:lnTo>
                  <a:lnTo>
                    <a:pt x="8" y="71"/>
                  </a:lnTo>
                  <a:lnTo>
                    <a:pt x="8" y="72"/>
                  </a:lnTo>
                  <a:lnTo>
                    <a:pt x="9" y="73"/>
                  </a:lnTo>
                  <a:lnTo>
                    <a:pt x="10" y="74"/>
                  </a:lnTo>
                  <a:lnTo>
                    <a:pt x="11" y="75"/>
                  </a:lnTo>
                  <a:lnTo>
                    <a:pt x="14" y="76"/>
                  </a:lnTo>
                  <a:lnTo>
                    <a:pt x="15" y="76"/>
                  </a:lnTo>
                  <a:lnTo>
                    <a:pt x="16" y="76"/>
                  </a:lnTo>
                  <a:lnTo>
                    <a:pt x="17" y="76"/>
                  </a:lnTo>
                  <a:lnTo>
                    <a:pt x="19" y="76"/>
                  </a:lnTo>
                  <a:lnTo>
                    <a:pt x="20" y="75"/>
                  </a:lnTo>
                  <a:lnTo>
                    <a:pt x="22" y="74"/>
                  </a:lnTo>
                  <a:lnTo>
                    <a:pt x="23" y="72"/>
                  </a:lnTo>
                  <a:lnTo>
                    <a:pt x="25" y="71"/>
                  </a:lnTo>
                  <a:lnTo>
                    <a:pt x="28" y="68"/>
                  </a:lnTo>
                  <a:lnTo>
                    <a:pt x="32" y="64"/>
                  </a:lnTo>
                  <a:lnTo>
                    <a:pt x="33" y="62"/>
                  </a:lnTo>
                  <a:lnTo>
                    <a:pt x="33" y="60"/>
                  </a:lnTo>
                  <a:lnTo>
                    <a:pt x="34" y="57"/>
                  </a:lnTo>
                  <a:lnTo>
                    <a:pt x="35" y="54"/>
                  </a:lnTo>
                  <a:lnTo>
                    <a:pt x="36" y="52"/>
                  </a:lnTo>
                  <a:lnTo>
                    <a:pt x="37" y="50"/>
                  </a:lnTo>
                  <a:lnTo>
                    <a:pt x="38" y="47"/>
                  </a:lnTo>
                  <a:lnTo>
                    <a:pt x="39" y="45"/>
                  </a:lnTo>
                  <a:lnTo>
                    <a:pt x="39" y="42"/>
                  </a:lnTo>
                  <a:lnTo>
                    <a:pt x="40" y="39"/>
                  </a:lnTo>
                  <a:lnTo>
                    <a:pt x="41" y="37"/>
                  </a:lnTo>
                  <a:lnTo>
                    <a:pt x="43" y="35"/>
                  </a:lnTo>
                  <a:lnTo>
                    <a:pt x="43" y="32"/>
                  </a:lnTo>
                  <a:lnTo>
                    <a:pt x="44" y="29"/>
                  </a:lnTo>
                  <a:lnTo>
                    <a:pt x="44" y="26"/>
                  </a:lnTo>
                  <a:lnTo>
                    <a:pt x="44" y="24"/>
                  </a:lnTo>
                  <a:lnTo>
                    <a:pt x="43" y="22"/>
                  </a:lnTo>
                  <a:lnTo>
                    <a:pt x="40" y="15"/>
                  </a:lnTo>
                  <a:lnTo>
                    <a:pt x="42" y="15"/>
                  </a:lnTo>
                  <a:lnTo>
                    <a:pt x="43" y="15"/>
                  </a:lnTo>
                  <a:lnTo>
                    <a:pt x="44" y="16"/>
                  </a:lnTo>
                  <a:lnTo>
                    <a:pt x="44" y="17"/>
                  </a:lnTo>
                  <a:lnTo>
                    <a:pt x="44" y="18"/>
                  </a:lnTo>
                  <a:lnTo>
                    <a:pt x="45" y="19"/>
                  </a:lnTo>
                  <a:lnTo>
                    <a:pt x="45" y="21"/>
                  </a:lnTo>
                  <a:lnTo>
                    <a:pt x="45" y="22"/>
                  </a:lnTo>
                  <a:lnTo>
                    <a:pt x="46" y="24"/>
                  </a:lnTo>
                  <a:lnTo>
                    <a:pt x="47" y="26"/>
                  </a:lnTo>
                  <a:lnTo>
                    <a:pt x="48" y="27"/>
                  </a:lnTo>
                  <a:lnTo>
                    <a:pt x="49" y="30"/>
                  </a:lnTo>
                  <a:lnTo>
                    <a:pt x="49" y="32"/>
                  </a:lnTo>
                  <a:lnTo>
                    <a:pt x="49" y="35"/>
                  </a:lnTo>
                  <a:lnTo>
                    <a:pt x="50" y="37"/>
                  </a:lnTo>
                  <a:lnTo>
                    <a:pt x="50" y="40"/>
                  </a:lnTo>
                  <a:lnTo>
                    <a:pt x="50" y="42"/>
                  </a:lnTo>
                  <a:lnTo>
                    <a:pt x="51" y="44"/>
                  </a:lnTo>
                  <a:lnTo>
                    <a:pt x="52" y="46"/>
                  </a:lnTo>
                  <a:lnTo>
                    <a:pt x="53" y="47"/>
                  </a:lnTo>
                  <a:lnTo>
                    <a:pt x="54" y="49"/>
                  </a:lnTo>
                  <a:lnTo>
                    <a:pt x="54" y="51"/>
                  </a:lnTo>
                  <a:lnTo>
                    <a:pt x="55" y="53"/>
                  </a:lnTo>
                  <a:lnTo>
                    <a:pt x="55" y="54"/>
                  </a:lnTo>
                  <a:lnTo>
                    <a:pt x="56" y="56"/>
                  </a:lnTo>
                  <a:lnTo>
                    <a:pt x="60" y="60"/>
                  </a:lnTo>
                  <a:lnTo>
                    <a:pt x="60" y="62"/>
                  </a:lnTo>
                  <a:lnTo>
                    <a:pt x="60"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7" name="SMARTInkAnnotation256"/>
            <p:cNvSpPr>
              <a:spLocks/>
            </p:cNvSpPr>
            <p:nvPr/>
          </p:nvSpPr>
          <p:spPr bwMode="auto">
            <a:xfrm>
              <a:off x="5608" y="1142"/>
              <a:ext cx="107" cy="72"/>
            </a:xfrm>
            <a:custGeom>
              <a:avLst/>
              <a:gdLst/>
              <a:ahLst/>
              <a:cxnLst>
                <a:cxn ang="0">
                  <a:pos x="5" y="12"/>
                </a:cxn>
                <a:cxn ang="0">
                  <a:pos x="3" y="11"/>
                </a:cxn>
                <a:cxn ang="0">
                  <a:pos x="0" y="11"/>
                </a:cxn>
                <a:cxn ang="0">
                  <a:pos x="0" y="14"/>
                </a:cxn>
                <a:cxn ang="0">
                  <a:pos x="2" y="17"/>
                </a:cxn>
                <a:cxn ang="0">
                  <a:pos x="3" y="20"/>
                </a:cxn>
                <a:cxn ang="0">
                  <a:pos x="5" y="24"/>
                </a:cxn>
                <a:cxn ang="0">
                  <a:pos x="7" y="27"/>
                </a:cxn>
                <a:cxn ang="0">
                  <a:pos x="8" y="32"/>
                </a:cxn>
                <a:cxn ang="0">
                  <a:pos x="10" y="37"/>
                </a:cxn>
                <a:cxn ang="0">
                  <a:pos x="12" y="41"/>
                </a:cxn>
                <a:cxn ang="0">
                  <a:pos x="14" y="47"/>
                </a:cxn>
                <a:cxn ang="0">
                  <a:pos x="14" y="52"/>
                </a:cxn>
                <a:cxn ang="0">
                  <a:pos x="14" y="57"/>
                </a:cxn>
                <a:cxn ang="0">
                  <a:pos x="16" y="60"/>
                </a:cxn>
                <a:cxn ang="0">
                  <a:pos x="18" y="64"/>
                </a:cxn>
                <a:cxn ang="0">
                  <a:pos x="20" y="71"/>
                </a:cxn>
                <a:cxn ang="0">
                  <a:pos x="19" y="67"/>
                </a:cxn>
                <a:cxn ang="0">
                  <a:pos x="17" y="64"/>
                </a:cxn>
                <a:cxn ang="0">
                  <a:pos x="16" y="61"/>
                </a:cxn>
                <a:cxn ang="0">
                  <a:pos x="15" y="57"/>
                </a:cxn>
                <a:cxn ang="0">
                  <a:pos x="15" y="48"/>
                </a:cxn>
                <a:cxn ang="0">
                  <a:pos x="15" y="39"/>
                </a:cxn>
                <a:cxn ang="0">
                  <a:pos x="17" y="32"/>
                </a:cxn>
                <a:cxn ang="0">
                  <a:pos x="19" y="25"/>
                </a:cxn>
                <a:cxn ang="0">
                  <a:pos x="19" y="19"/>
                </a:cxn>
                <a:cxn ang="0">
                  <a:pos x="20" y="12"/>
                </a:cxn>
                <a:cxn ang="0">
                  <a:pos x="20" y="7"/>
                </a:cxn>
                <a:cxn ang="0">
                  <a:pos x="24" y="1"/>
                </a:cxn>
                <a:cxn ang="0">
                  <a:pos x="28" y="0"/>
                </a:cxn>
                <a:cxn ang="0">
                  <a:pos x="31" y="1"/>
                </a:cxn>
                <a:cxn ang="0">
                  <a:pos x="35" y="5"/>
                </a:cxn>
                <a:cxn ang="0">
                  <a:pos x="43" y="13"/>
                </a:cxn>
                <a:cxn ang="0">
                  <a:pos x="44" y="17"/>
                </a:cxn>
                <a:cxn ang="0">
                  <a:pos x="46" y="22"/>
                </a:cxn>
                <a:cxn ang="0">
                  <a:pos x="48" y="27"/>
                </a:cxn>
                <a:cxn ang="0">
                  <a:pos x="49" y="31"/>
                </a:cxn>
                <a:cxn ang="0">
                  <a:pos x="50" y="37"/>
                </a:cxn>
                <a:cxn ang="0">
                  <a:pos x="50" y="49"/>
                </a:cxn>
                <a:cxn ang="0">
                  <a:pos x="50" y="53"/>
                </a:cxn>
                <a:cxn ang="0">
                  <a:pos x="52" y="50"/>
                </a:cxn>
                <a:cxn ang="0">
                  <a:pos x="54" y="47"/>
                </a:cxn>
                <a:cxn ang="0">
                  <a:pos x="55" y="44"/>
                </a:cxn>
                <a:cxn ang="0">
                  <a:pos x="55" y="39"/>
                </a:cxn>
                <a:cxn ang="0">
                  <a:pos x="55" y="19"/>
                </a:cxn>
                <a:cxn ang="0">
                  <a:pos x="57" y="15"/>
                </a:cxn>
                <a:cxn ang="0">
                  <a:pos x="59" y="12"/>
                </a:cxn>
                <a:cxn ang="0">
                  <a:pos x="60" y="8"/>
                </a:cxn>
                <a:cxn ang="0">
                  <a:pos x="62" y="5"/>
                </a:cxn>
                <a:cxn ang="0">
                  <a:pos x="64" y="2"/>
                </a:cxn>
                <a:cxn ang="0">
                  <a:pos x="69" y="0"/>
                </a:cxn>
                <a:cxn ang="0">
                  <a:pos x="74" y="1"/>
                </a:cxn>
                <a:cxn ang="0">
                  <a:pos x="77" y="3"/>
                </a:cxn>
                <a:cxn ang="0">
                  <a:pos x="81" y="5"/>
                </a:cxn>
                <a:cxn ang="0">
                  <a:pos x="86" y="10"/>
                </a:cxn>
                <a:cxn ang="0">
                  <a:pos x="94" y="19"/>
                </a:cxn>
                <a:cxn ang="0">
                  <a:pos x="98" y="24"/>
                </a:cxn>
                <a:cxn ang="0">
                  <a:pos x="100" y="29"/>
                </a:cxn>
                <a:cxn ang="0">
                  <a:pos x="101" y="33"/>
                </a:cxn>
                <a:cxn ang="0">
                  <a:pos x="106" y="40"/>
                </a:cxn>
              </a:cxnLst>
              <a:rect l="0" t="0" r="r" b="b"/>
              <a:pathLst>
                <a:path w="107" h="72">
                  <a:moveTo>
                    <a:pt x="5" y="15"/>
                  </a:moveTo>
                  <a:lnTo>
                    <a:pt x="5" y="12"/>
                  </a:lnTo>
                  <a:lnTo>
                    <a:pt x="4" y="12"/>
                  </a:lnTo>
                  <a:lnTo>
                    <a:pt x="3" y="11"/>
                  </a:lnTo>
                  <a:lnTo>
                    <a:pt x="0" y="10"/>
                  </a:lnTo>
                  <a:lnTo>
                    <a:pt x="0" y="11"/>
                  </a:lnTo>
                  <a:lnTo>
                    <a:pt x="0" y="13"/>
                  </a:lnTo>
                  <a:lnTo>
                    <a:pt x="0" y="14"/>
                  </a:lnTo>
                  <a:lnTo>
                    <a:pt x="1" y="15"/>
                  </a:lnTo>
                  <a:lnTo>
                    <a:pt x="2" y="17"/>
                  </a:lnTo>
                  <a:lnTo>
                    <a:pt x="3" y="19"/>
                  </a:lnTo>
                  <a:lnTo>
                    <a:pt x="3" y="20"/>
                  </a:lnTo>
                  <a:lnTo>
                    <a:pt x="4" y="22"/>
                  </a:lnTo>
                  <a:lnTo>
                    <a:pt x="5" y="24"/>
                  </a:lnTo>
                  <a:lnTo>
                    <a:pt x="6" y="25"/>
                  </a:lnTo>
                  <a:lnTo>
                    <a:pt x="7" y="27"/>
                  </a:lnTo>
                  <a:lnTo>
                    <a:pt x="8" y="29"/>
                  </a:lnTo>
                  <a:lnTo>
                    <a:pt x="8" y="32"/>
                  </a:lnTo>
                  <a:lnTo>
                    <a:pt x="9" y="35"/>
                  </a:lnTo>
                  <a:lnTo>
                    <a:pt x="10" y="37"/>
                  </a:lnTo>
                  <a:lnTo>
                    <a:pt x="11" y="39"/>
                  </a:lnTo>
                  <a:lnTo>
                    <a:pt x="12" y="41"/>
                  </a:lnTo>
                  <a:lnTo>
                    <a:pt x="13" y="44"/>
                  </a:lnTo>
                  <a:lnTo>
                    <a:pt x="14" y="47"/>
                  </a:lnTo>
                  <a:lnTo>
                    <a:pt x="14" y="50"/>
                  </a:lnTo>
                  <a:lnTo>
                    <a:pt x="14" y="52"/>
                  </a:lnTo>
                  <a:lnTo>
                    <a:pt x="14" y="55"/>
                  </a:lnTo>
                  <a:lnTo>
                    <a:pt x="14" y="57"/>
                  </a:lnTo>
                  <a:lnTo>
                    <a:pt x="15" y="59"/>
                  </a:lnTo>
                  <a:lnTo>
                    <a:pt x="16" y="60"/>
                  </a:lnTo>
                  <a:lnTo>
                    <a:pt x="17" y="62"/>
                  </a:lnTo>
                  <a:lnTo>
                    <a:pt x="18" y="64"/>
                  </a:lnTo>
                  <a:lnTo>
                    <a:pt x="19" y="66"/>
                  </a:lnTo>
                  <a:lnTo>
                    <a:pt x="20" y="71"/>
                  </a:lnTo>
                  <a:lnTo>
                    <a:pt x="20" y="68"/>
                  </a:lnTo>
                  <a:lnTo>
                    <a:pt x="19" y="67"/>
                  </a:lnTo>
                  <a:lnTo>
                    <a:pt x="18" y="65"/>
                  </a:lnTo>
                  <a:lnTo>
                    <a:pt x="17" y="64"/>
                  </a:lnTo>
                  <a:lnTo>
                    <a:pt x="16" y="62"/>
                  </a:lnTo>
                  <a:lnTo>
                    <a:pt x="16" y="61"/>
                  </a:lnTo>
                  <a:lnTo>
                    <a:pt x="15" y="59"/>
                  </a:lnTo>
                  <a:lnTo>
                    <a:pt x="15" y="57"/>
                  </a:lnTo>
                  <a:lnTo>
                    <a:pt x="15" y="54"/>
                  </a:lnTo>
                  <a:lnTo>
                    <a:pt x="15" y="48"/>
                  </a:lnTo>
                  <a:lnTo>
                    <a:pt x="15" y="42"/>
                  </a:lnTo>
                  <a:lnTo>
                    <a:pt x="15" y="39"/>
                  </a:lnTo>
                  <a:lnTo>
                    <a:pt x="16" y="35"/>
                  </a:lnTo>
                  <a:lnTo>
                    <a:pt x="17" y="32"/>
                  </a:lnTo>
                  <a:lnTo>
                    <a:pt x="18" y="28"/>
                  </a:lnTo>
                  <a:lnTo>
                    <a:pt x="19" y="25"/>
                  </a:lnTo>
                  <a:lnTo>
                    <a:pt x="19" y="22"/>
                  </a:lnTo>
                  <a:lnTo>
                    <a:pt x="19" y="19"/>
                  </a:lnTo>
                  <a:lnTo>
                    <a:pt x="19" y="16"/>
                  </a:lnTo>
                  <a:lnTo>
                    <a:pt x="20" y="12"/>
                  </a:lnTo>
                  <a:lnTo>
                    <a:pt x="20" y="9"/>
                  </a:lnTo>
                  <a:lnTo>
                    <a:pt x="20" y="7"/>
                  </a:lnTo>
                  <a:lnTo>
                    <a:pt x="21" y="5"/>
                  </a:lnTo>
                  <a:lnTo>
                    <a:pt x="24" y="1"/>
                  </a:lnTo>
                  <a:lnTo>
                    <a:pt x="25" y="0"/>
                  </a:lnTo>
                  <a:lnTo>
                    <a:pt x="28" y="0"/>
                  </a:lnTo>
                  <a:lnTo>
                    <a:pt x="29" y="0"/>
                  </a:lnTo>
                  <a:lnTo>
                    <a:pt x="31" y="1"/>
                  </a:lnTo>
                  <a:lnTo>
                    <a:pt x="32" y="2"/>
                  </a:lnTo>
                  <a:lnTo>
                    <a:pt x="35" y="5"/>
                  </a:lnTo>
                  <a:lnTo>
                    <a:pt x="42" y="12"/>
                  </a:lnTo>
                  <a:lnTo>
                    <a:pt x="43" y="13"/>
                  </a:lnTo>
                  <a:lnTo>
                    <a:pt x="44" y="15"/>
                  </a:lnTo>
                  <a:lnTo>
                    <a:pt x="44" y="17"/>
                  </a:lnTo>
                  <a:lnTo>
                    <a:pt x="45" y="19"/>
                  </a:lnTo>
                  <a:lnTo>
                    <a:pt x="46" y="22"/>
                  </a:lnTo>
                  <a:lnTo>
                    <a:pt x="48" y="24"/>
                  </a:lnTo>
                  <a:lnTo>
                    <a:pt x="48" y="27"/>
                  </a:lnTo>
                  <a:lnTo>
                    <a:pt x="49" y="29"/>
                  </a:lnTo>
                  <a:lnTo>
                    <a:pt x="49" y="31"/>
                  </a:lnTo>
                  <a:lnTo>
                    <a:pt x="50" y="34"/>
                  </a:lnTo>
                  <a:lnTo>
                    <a:pt x="50" y="37"/>
                  </a:lnTo>
                  <a:lnTo>
                    <a:pt x="50" y="42"/>
                  </a:lnTo>
                  <a:lnTo>
                    <a:pt x="50" y="49"/>
                  </a:lnTo>
                  <a:lnTo>
                    <a:pt x="50" y="55"/>
                  </a:lnTo>
                  <a:lnTo>
                    <a:pt x="50" y="53"/>
                  </a:lnTo>
                  <a:lnTo>
                    <a:pt x="51" y="52"/>
                  </a:lnTo>
                  <a:lnTo>
                    <a:pt x="52" y="50"/>
                  </a:lnTo>
                  <a:lnTo>
                    <a:pt x="53" y="49"/>
                  </a:lnTo>
                  <a:lnTo>
                    <a:pt x="54" y="47"/>
                  </a:lnTo>
                  <a:lnTo>
                    <a:pt x="54" y="45"/>
                  </a:lnTo>
                  <a:lnTo>
                    <a:pt x="55" y="44"/>
                  </a:lnTo>
                  <a:lnTo>
                    <a:pt x="55" y="41"/>
                  </a:lnTo>
                  <a:lnTo>
                    <a:pt x="55" y="39"/>
                  </a:lnTo>
                  <a:lnTo>
                    <a:pt x="55" y="33"/>
                  </a:lnTo>
                  <a:lnTo>
                    <a:pt x="55" y="19"/>
                  </a:lnTo>
                  <a:lnTo>
                    <a:pt x="56" y="17"/>
                  </a:lnTo>
                  <a:lnTo>
                    <a:pt x="57" y="15"/>
                  </a:lnTo>
                  <a:lnTo>
                    <a:pt x="58" y="14"/>
                  </a:lnTo>
                  <a:lnTo>
                    <a:pt x="59" y="12"/>
                  </a:lnTo>
                  <a:lnTo>
                    <a:pt x="59" y="10"/>
                  </a:lnTo>
                  <a:lnTo>
                    <a:pt x="60" y="8"/>
                  </a:lnTo>
                  <a:lnTo>
                    <a:pt x="60" y="7"/>
                  </a:lnTo>
                  <a:lnTo>
                    <a:pt x="62" y="5"/>
                  </a:lnTo>
                  <a:lnTo>
                    <a:pt x="63" y="3"/>
                  </a:lnTo>
                  <a:lnTo>
                    <a:pt x="64" y="2"/>
                  </a:lnTo>
                  <a:lnTo>
                    <a:pt x="66" y="1"/>
                  </a:lnTo>
                  <a:lnTo>
                    <a:pt x="69" y="0"/>
                  </a:lnTo>
                  <a:lnTo>
                    <a:pt x="72" y="0"/>
                  </a:lnTo>
                  <a:lnTo>
                    <a:pt x="74" y="1"/>
                  </a:lnTo>
                  <a:lnTo>
                    <a:pt x="76" y="1"/>
                  </a:lnTo>
                  <a:lnTo>
                    <a:pt x="77" y="3"/>
                  </a:lnTo>
                  <a:lnTo>
                    <a:pt x="79" y="4"/>
                  </a:lnTo>
                  <a:lnTo>
                    <a:pt x="81" y="5"/>
                  </a:lnTo>
                  <a:lnTo>
                    <a:pt x="82" y="7"/>
                  </a:lnTo>
                  <a:lnTo>
                    <a:pt x="86" y="10"/>
                  </a:lnTo>
                  <a:lnTo>
                    <a:pt x="93" y="17"/>
                  </a:lnTo>
                  <a:lnTo>
                    <a:pt x="94" y="19"/>
                  </a:lnTo>
                  <a:lnTo>
                    <a:pt x="96" y="22"/>
                  </a:lnTo>
                  <a:lnTo>
                    <a:pt x="98" y="24"/>
                  </a:lnTo>
                  <a:lnTo>
                    <a:pt x="99" y="27"/>
                  </a:lnTo>
                  <a:lnTo>
                    <a:pt x="100" y="29"/>
                  </a:lnTo>
                  <a:lnTo>
                    <a:pt x="100" y="31"/>
                  </a:lnTo>
                  <a:lnTo>
                    <a:pt x="101" y="33"/>
                  </a:lnTo>
                  <a:lnTo>
                    <a:pt x="102" y="35"/>
                  </a:lnTo>
                  <a:lnTo>
                    <a:pt x="106" y="4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8" name="SMARTInkAnnotation257"/>
            <p:cNvSpPr>
              <a:spLocks/>
            </p:cNvSpPr>
            <p:nvPr/>
          </p:nvSpPr>
          <p:spPr bwMode="auto">
            <a:xfrm>
              <a:off x="5714" y="1101"/>
              <a:ext cx="57" cy="77"/>
            </a:xfrm>
            <a:custGeom>
              <a:avLst/>
              <a:gdLst/>
              <a:ahLst/>
              <a:cxnLst>
                <a:cxn ang="0">
                  <a:pos x="33" y="2"/>
                </a:cxn>
                <a:cxn ang="0">
                  <a:pos x="27" y="1"/>
                </a:cxn>
                <a:cxn ang="0">
                  <a:pos x="23" y="1"/>
                </a:cxn>
                <a:cxn ang="0">
                  <a:pos x="19" y="0"/>
                </a:cxn>
                <a:cxn ang="0">
                  <a:pos x="15" y="2"/>
                </a:cxn>
                <a:cxn ang="0">
                  <a:pos x="12" y="4"/>
                </a:cxn>
                <a:cxn ang="0">
                  <a:pos x="9" y="7"/>
                </a:cxn>
                <a:cxn ang="0">
                  <a:pos x="3" y="12"/>
                </a:cxn>
                <a:cxn ang="0">
                  <a:pos x="2" y="15"/>
                </a:cxn>
                <a:cxn ang="0">
                  <a:pos x="1" y="19"/>
                </a:cxn>
                <a:cxn ang="0">
                  <a:pos x="0" y="25"/>
                </a:cxn>
                <a:cxn ang="0">
                  <a:pos x="0" y="50"/>
                </a:cxn>
                <a:cxn ang="0">
                  <a:pos x="2" y="55"/>
                </a:cxn>
                <a:cxn ang="0">
                  <a:pos x="4" y="59"/>
                </a:cxn>
                <a:cxn ang="0">
                  <a:pos x="4" y="63"/>
                </a:cxn>
                <a:cxn ang="0">
                  <a:pos x="6" y="65"/>
                </a:cxn>
                <a:cxn ang="0">
                  <a:pos x="10" y="66"/>
                </a:cxn>
                <a:cxn ang="0">
                  <a:pos x="13" y="66"/>
                </a:cxn>
                <a:cxn ang="0">
                  <a:pos x="19" y="66"/>
                </a:cxn>
                <a:cxn ang="0">
                  <a:pos x="22" y="63"/>
                </a:cxn>
                <a:cxn ang="0">
                  <a:pos x="26" y="61"/>
                </a:cxn>
                <a:cxn ang="0">
                  <a:pos x="28" y="57"/>
                </a:cxn>
                <a:cxn ang="0">
                  <a:pos x="30" y="54"/>
                </a:cxn>
                <a:cxn ang="0">
                  <a:pos x="32" y="49"/>
                </a:cxn>
                <a:cxn ang="0">
                  <a:pos x="38" y="37"/>
                </a:cxn>
                <a:cxn ang="0">
                  <a:pos x="39" y="32"/>
                </a:cxn>
                <a:cxn ang="0">
                  <a:pos x="40" y="28"/>
                </a:cxn>
                <a:cxn ang="0">
                  <a:pos x="40" y="24"/>
                </a:cxn>
                <a:cxn ang="0">
                  <a:pos x="41" y="15"/>
                </a:cxn>
                <a:cxn ang="0">
                  <a:pos x="41" y="18"/>
                </a:cxn>
                <a:cxn ang="0">
                  <a:pos x="42" y="21"/>
                </a:cxn>
                <a:cxn ang="0">
                  <a:pos x="44" y="25"/>
                </a:cxn>
                <a:cxn ang="0">
                  <a:pos x="45" y="30"/>
                </a:cxn>
                <a:cxn ang="0">
                  <a:pos x="47" y="35"/>
                </a:cxn>
                <a:cxn ang="0">
                  <a:pos x="49" y="39"/>
                </a:cxn>
                <a:cxn ang="0">
                  <a:pos x="50" y="45"/>
                </a:cxn>
                <a:cxn ang="0">
                  <a:pos x="51" y="51"/>
                </a:cxn>
                <a:cxn ang="0">
                  <a:pos x="51" y="57"/>
                </a:cxn>
                <a:cxn ang="0">
                  <a:pos x="54" y="62"/>
                </a:cxn>
                <a:cxn ang="0">
                  <a:pos x="55" y="66"/>
                </a:cxn>
                <a:cxn ang="0">
                  <a:pos x="55" y="69"/>
                </a:cxn>
                <a:cxn ang="0">
                  <a:pos x="56" y="76"/>
                </a:cxn>
              </a:cxnLst>
              <a:rect l="0" t="0" r="r" b="b"/>
              <a:pathLst>
                <a:path w="57" h="77">
                  <a:moveTo>
                    <a:pt x="41" y="5"/>
                  </a:moveTo>
                  <a:lnTo>
                    <a:pt x="33" y="2"/>
                  </a:lnTo>
                  <a:lnTo>
                    <a:pt x="30" y="2"/>
                  </a:lnTo>
                  <a:lnTo>
                    <a:pt x="27" y="1"/>
                  </a:lnTo>
                  <a:lnTo>
                    <a:pt x="25" y="1"/>
                  </a:lnTo>
                  <a:lnTo>
                    <a:pt x="23" y="1"/>
                  </a:lnTo>
                  <a:lnTo>
                    <a:pt x="21" y="0"/>
                  </a:lnTo>
                  <a:lnTo>
                    <a:pt x="19" y="0"/>
                  </a:lnTo>
                  <a:lnTo>
                    <a:pt x="17" y="1"/>
                  </a:lnTo>
                  <a:lnTo>
                    <a:pt x="15" y="2"/>
                  </a:lnTo>
                  <a:lnTo>
                    <a:pt x="14" y="3"/>
                  </a:lnTo>
                  <a:lnTo>
                    <a:pt x="12" y="4"/>
                  </a:lnTo>
                  <a:lnTo>
                    <a:pt x="10" y="6"/>
                  </a:lnTo>
                  <a:lnTo>
                    <a:pt x="9" y="7"/>
                  </a:lnTo>
                  <a:lnTo>
                    <a:pt x="5" y="10"/>
                  </a:lnTo>
                  <a:lnTo>
                    <a:pt x="3" y="12"/>
                  </a:lnTo>
                  <a:lnTo>
                    <a:pt x="2" y="14"/>
                  </a:lnTo>
                  <a:lnTo>
                    <a:pt x="2" y="15"/>
                  </a:lnTo>
                  <a:lnTo>
                    <a:pt x="1" y="17"/>
                  </a:lnTo>
                  <a:lnTo>
                    <a:pt x="1" y="19"/>
                  </a:lnTo>
                  <a:lnTo>
                    <a:pt x="1" y="22"/>
                  </a:lnTo>
                  <a:lnTo>
                    <a:pt x="0" y="25"/>
                  </a:lnTo>
                  <a:lnTo>
                    <a:pt x="0" y="31"/>
                  </a:lnTo>
                  <a:lnTo>
                    <a:pt x="0" y="50"/>
                  </a:lnTo>
                  <a:lnTo>
                    <a:pt x="1" y="53"/>
                  </a:lnTo>
                  <a:lnTo>
                    <a:pt x="2" y="55"/>
                  </a:lnTo>
                  <a:lnTo>
                    <a:pt x="3" y="57"/>
                  </a:lnTo>
                  <a:lnTo>
                    <a:pt x="4" y="59"/>
                  </a:lnTo>
                  <a:lnTo>
                    <a:pt x="4" y="61"/>
                  </a:lnTo>
                  <a:lnTo>
                    <a:pt x="4" y="63"/>
                  </a:lnTo>
                  <a:lnTo>
                    <a:pt x="5" y="64"/>
                  </a:lnTo>
                  <a:lnTo>
                    <a:pt x="6" y="65"/>
                  </a:lnTo>
                  <a:lnTo>
                    <a:pt x="9" y="66"/>
                  </a:lnTo>
                  <a:lnTo>
                    <a:pt x="10" y="66"/>
                  </a:lnTo>
                  <a:lnTo>
                    <a:pt x="11" y="66"/>
                  </a:lnTo>
                  <a:lnTo>
                    <a:pt x="13" y="66"/>
                  </a:lnTo>
                  <a:lnTo>
                    <a:pt x="17" y="66"/>
                  </a:lnTo>
                  <a:lnTo>
                    <a:pt x="19" y="66"/>
                  </a:lnTo>
                  <a:lnTo>
                    <a:pt x="21" y="65"/>
                  </a:lnTo>
                  <a:lnTo>
                    <a:pt x="22" y="63"/>
                  </a:lnTo>
                  <a:lnTo>
                    <a:pt x="24" y="62"/>
                  </a:lnTo>
                  <a:lnTo>
                    <a:pt x="26" y="61"/>
                  </a:lnTo>
                  <a:lnTo>
                    <a:pt x="27" y="59"/>
                  </a:lnTo>
                  <a:lnTo>
                    <a:pt x="28" y="57"/>
                  </a:lnTo>
                  <a:lnTo>
                    <a:pt x="29" y="56"/>
                  </a:lnTo>
                  <a:lnTo>
                    <a:pt x="30" y="54"/>
                  </a:lnTo>
                  <a:lnTo>
                    <a:pt x="30" y="52"/>
                  </a:lnTo>
                  <a:lnTo>
                    <a:pt x="32" y="49"/>
                  </a:lnTo>
                  <a:lnTo>
                    <a:pt x="34" y="43"/>
                  </a:lnTo>
                  <a:lnTo>
                    <a:pt x="38" y="37"/>
                  </a:lnTo>
                  <a:lnTo>
                    <a:pt x="39" y="34"/>
                  </a:lnTo>
                  <a:lnTo>
                    <a:pt x="39" y="32"/>
                  </a:lnTo>
                  <a:lnTo>
                    <a:pt x="40" y="30"/>
                  </a:lnTo>
                  <a:lnTo>
                    <a:pt x="40" y="28"/>
                  </a:lnTo>
                  <a:lnTo>
                    <a:pt x="40" y="26"/>
                  </a:lnTo>
                  <a:lnTo>
                    <a:pt x="40" y="24"/>
                  </a:lnTo>
                  <a:lnTo>
                    <a:pt x="41" y="22"/>
                  </a:lnTo>
                  <a:lnTo>
                    <a:pt x="41" y="15"/>
                  </a:lnTo>
                  <a:lnTo>
                    <a:pt x="41" y="18"/>
                  </a:lnTo>
                  <a:lnTo>
                    <a:pt x="41" y="19"/>
                  </a:lnTo>
                  <a:lnTo>
                    <a:pt x="42" y="21"/>
                  </a:lnTo>
                  <a:lnTo>
                    <a:pt x="43" y="22"/>
                  </a:lnTo>
                  <a:lnTo>
                    <a:pt x="44" y="25"/>
                  </a:lnTo>
                  <a:lnTo>
                    <a:pt x="45" y="27"/>
                  </a:lnTo>
                  <a:lnTo>
                    <a:pt x="45" y="30"/>
                  </a:lnTo>
                  <a:lnTo>
                    <a:pt x="46" y="32"/>
                  </a:lnTo>
                  <a:lnTo>
                    <a:pt x="47" y="35"/>
                  </a:lnTo>
                  <a:lnTo>
                    <a:pt x="48" y="37"/>
                  </a:lnTo>
                  <a:lnTo>
                    <a:pt x="49" y="39"/>
                  </a:lnTo>
                  <a:lnTo>
                    <a:pt x="50" y="42"/>
                  </a:lnTo>
                  <a:lnTo>
                    <a:pt x="50" y="45"/>
                  </a:lnTo>
                  <a:lnTo>
                    <a:pt x="50" y="48"/>
                  </a:lnTo>
                  <a:lnTo>
                    <a:pt x="51" y="51"/>
                  </a:lnTo>
                  <a:lnTo>
                    <a:pt x="51" y="55"/>
                  </a:lnTo>
                  <a:lnTo>
                    <a:pt x="51" y="57"/>
                  </a:lnTo>
                  <a:lnTo>
                    <a:pt x="52" y="60"/>
                  </a:lnTo>
                  <a:lnTo>
                    <a:pt x="54" y="62"/>
                  </a:lnTo>
                  <a:lnTo>
                    <a:pt x="54" y="64"/>
                  </a:lnTo>
                  <a:lnTo>
                    <a:pt x="55" y="66"/>
                  </a:lnTo>
                  <a:lnTo>
                    <a:pt x="55" y="68"/>
                  </a:lnTo>
                  <a:lnTo>
                    <a:pt x="55" y="69"/>
                  </a:lnTo>
                  <a:lnTo>
                    <a:pt x="56" y="71"/>
                  </a:lnTo>
                  <a:lnTo>
                    <a:pt x="56" y="7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69" name="SMARTInkAnnotation258"/>
            <p:cNvSpPr>
              <a:spLocks/>
            </p:cNvSpPr>
            <p:nvPr/>
          </p:nvSpPr>
          <p:spPr bwMode="auto">
            <a:xfrm>
              <a:off x="5790" y="1045"/>
              <a:ext cx="32" cy="118"/>
            </a:xfrm>
            <a:custGeom>
              <a:avLst/>
              <a:gdLst/>
              <a:ahLst/>
              <a:cxnLst>
                <a:cxn ang="0">
                  <a:pos x="0" y="0"/>
                </a:cxn>
                <a:cxn ang="0">
                  <a:pos x="0" y="16"/>
                </a:cxn>
                <a:cxn ang="0">
                  <a:pos x="1" y="20"/>
                </a:cxn>
                <a:cxn ang="0">
                  <a:pos x="2" y="23"/>
                </a:cxn>
                <a:cxn ang="0">
                  <a:pos x="3" y="27"/>
                </a:cxn>
                <a:cxn ang="0">
                  <a:pos x="4" y="31"/>
                </a:cxn>
                <a:cxn ang="0">
                  <a:pos x="4" y="35"/>
                </a:cxn>
                <a:cxn ang="0">
                  <a:pos x="5" y="39"/>
                </a:cxn>
                <a:cxn ang="0">
                  <a:pos x="5" y="42"/>
                </a:cxn>
                <a:cxn ang="0">
                  <a:pos x="7" y="46"/>
                </a:cxn>
                <a:cxn ang="0">
                  <a:pos x="8" y="49"/>
                </a:cxn>
                <a:cxn ang="0">
                  <a:pos x="12" y="62"/>
                </a:cxn>
                <a:cxn ang="0">
                  <a:pos x="14" y="66"/>
                </a:cxn>
                <a:cxn ang="0">
                  <a:pos x="16" y="70"/>
                </a:cxn>
                <a:cxn ang="0">
                  <a:pos x="17" y="74"/>
                </a:cxn>
                <a:cxn ang="0">
                  <a:pos x="18" y="78"/>
                </a:cxn>
                <a:cxn ang="0">
                  <a:pos x="19" y="81"/>
                </a:cxn>
                <a:cxn ang="0">
                  <a:pos x="20" y="85"/>
                </a:cxn>
                <a:cxn ang="0">
                  <a:pos x="20" y="88"/>
                </a:cxn>
                <a:cxn ang="0">
                  <a:pos x="22" y="92"/>
                </a:cxn>
                <a:cxn ang="0">
                  <a:pos x="23" y="95"/>
                </a:cxn>
                <a:cxn ang="0">
                  <a:pos x="24" y="98"/>
                </a:cxn>
                <a:cxn ang="0">
                  <a:pos x="24" y="102"/>
                </a:cxn>
                <a:cxn ang="0">
                  <a:pos x="25" y="105"/>
                </a:cxn>
                <a:cxn ang="0">
                  <a:pos x="25" y="108"/>
                </a:cxn>
                <a:cxn ang="0">
                  <a:pos x="25" y="110"/>
                </a:cxn>
                <a:cxn ang="0">
                  <a:pos x="25" y="113"/>
                </a:cxn>
                <a:cxn ang="0">
                  <a:pos x="26" y="114"/>
                </a:cxn>
                <a:cxn ang="0">
                  <a:pos x="27" y="115"/>
                </a:cxn>
                <a:cxn ang="0">
                  <a:pos x="31" y="117"/>
                </a:cxn>
              </a:cxnLst>
              <a:rect l="0" t="0" r="r" b="b"/>
              <a:pathLst>
                <a:path w="32" h="118">
                  <a:moveTo>
                    <a:pt x="0" y="0"/>
                  </a:moveTo>
                  <a:lnTo>
                    <a:pt x="0" y="16"/>
                  </a:lnTo>
                  <a:lnTo>
                    <a:pt x="1" y="20"/>
                  </a:lnTo>
                  <a:lnTo>
                    <a:pt x="2" y="23"/>
                  </a:lnTo>
                  <a:lnTo>
                    <a:pt x="3" y="27"/>
                  </a:lnTo>
                  <a:lnTo>
                    <a:pt x="4" y="31"/>
                  </a:lnTo>
                  <a:lnTo>
                    <a:pt x="4" y="35"/>
                  </a:lnTo>
                  <a:lnTo>
                    <a:pt x="5" y="39"/>
                  </a:lnTo>
                  <a:lnTo>
                    <a:pt x="5" y="42"/>
                  </a:lnTo>
                  <a:lnTo>
                    <a:pt x="7" y="46"/>
                  </a:lnTo>
                  <a:lnTo>
                    <a:pt x="8" y="49"/>
                  </a:lnTo>
                  <a:lnTo>
                    <a:pt x="12" y="62"/>
                  </a:lnTo>
                  <a:lnTo>
                    <a:pt x="14" y="66"/>
                  </a:lnTo>
                  <a:lnTo>
                    <a:pt x="16" y="70"/>
                  </a:lnTo>
                  <a:lnTo>
                    <a:pt x="17" y="74"/>
                  </a:lnTo>
                  <a:lnTo>
                    <a:pt x="18" y="78"/>
                  </a:lnTo>
                  <a:lnTo>
                    <a:pt x="19" y="81"/>
                  </a:lnTo>
                  <a:lnTo>
                    <a:pt x="20" y="85"/>
                  </a:lnTo>
                  <a:lnTo>
                    <a:pt x="20" y="88"/>
                  </a:lnTo>
                  <a:lnTo>
                    <a:pt x="22" y="92"/>
                  </a:lnTo>
                  <a:lnTo>
                    <a:pt x="23" y="95"/>
                  </a:lnTo>
                  <a:lnTo>
                    <a:pt x="24" y="98"/>
                  </a:lnTo>
                  <a:lnTo>
                    <a:pt x="24" y="102"/>
                  </a:lnTo>
                  <a:lnTo>
                    <a:pt x="25" y="105"/>
                  </a:lnTo>
                  <a:lnTo>
                    <a:pt x="25" y="108"/>
                  </a:lnTo>
                  <a:lnTo>
                    <a:pt x="25" y="110"/>
                  </a:lnTo>
                  <a:lnTo>
                    <a:pt x="25" y="113"/>
                  </a:lnTo>
                  <a:lnTo>
                    <a:pt x="26" y="114"/>
                  </a:lnTo>
                  <a:lnTo>
                    <a:pt x="27" y="115"/>
                  </a:lnTo>
                  <a:lnTo>
                    <a:pt x="31" y="11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0" name="SMARTInkAnnotation259"/>
            <p:cNvSpPr>
              <a:spLocks/>
            </p:cNvSpPr>
            <p:nvPr/>
          </p:nvSpPr>
          <p:spPr bwMode="auto">
            <a:xfrm>
              <a:off x="5780" y="1091"/>
              <a:ext cx="62" cy="31"/>
            </a:xfrm>
            <a:custGeom>
              <a:avLst/>
              <a:gdLst/>
              <a:ahLst/>
              <a:cxnLst>
                <a:cxn ang="0">
                  <a:pos x="10" y="30"/>
                </a:cxn>
                <a:cxn ang="0">
                  <a:pos x="6" y="30"/>
                </a:cxn>
                <a:cxn ang="0">
                  <a:pos x="5" y="30"/>
                </a:cxn>
                <a:cxn ang="0">
                  <a:pos x="4" y="29"/>
                </a:cxn>
                <a:cxn ang="0">
                  <a:pos x="1" y="26"/>
                </a:cxn>
                <a:cxn ang="0">
                  <a:pos x="1" y="25"/>
                </a:cxn>
                <a:cxn ang="0">
                  <a:pos x="0" y="24"/>
                </a:cxn>
                <a:cxn ang="0">
                  <a:pos x="0" y="23"/>
                </a:cxn>
                <a:cxn ang="0">
                  <a:pos x="1" y="21"/>
                </a:cxn>
                <a:cxn ang="0">
                  <a:pos x="2" y="20"/>
                </a:cxn>
                <a:cxn ang="0">
                  <a:pos x="3" y="18"/>
                </a:cxn>
                <a:cxn ang="0">
                  <a:pos x="4" y="17"/>
                </a:cxn>
                <a:cxn ang="0">
                  <a:pos x="6" y="15"/>
                </a:cxn>
                <a:cxn ang="0">
                  <a:pos x="7" y="13"/>
                </a:cxn>
                <a:cxn ang="0">
                  <a:pos x="8" y="12"/>
                </a:cxn>
                <a:cxn ang="0">
                  <a:pos x="9" y="10"/>
                </a:cxn>
                <a:cxn ang="0">
                  <a:pos x="9" y="8"/>
                </a:cxn>
                <a:cxn ang="0">
                  <a:pos x="11" y="7"/>
                </a:cxn>
                <a:cxn ang="0">
                  <a:pos x="13" y="6"/>
                </a:cxn>
                <a:cxn ang="0">
                  <a:pos x="15" y="6"/>
                </a:cxn>
                <a:cxn ang="0">
                  <a:pos x="18" y="5"/>
                </a:cxn>
                <a:cxn ang="0">
                  <a:pos x="20" y="4"/>
                </a:cxn>
                <a:cxn ang="0">
                  <a:pos x="22" y="3"/>
                </a:cxn>
                <a:cxn ang="0">
                  <a:pos x="23" y="2"/>
                </a:cxn>
                <a:cxn ang="0">
                  <a:pos x="25" y="1"/>
                </a:cxn>
                <a:cxn ang="0">
                  <a:pos x="27" y="1"/>
                </a:cxn>
                <a:cxn ang="0">
                  <a:pos x="29" y="0"/>
                </a:cxn>
                <a:cxn ang="0">
                  <a:pos x="32" y="0"/>
                </a:cxn>
                <a:cxn ang="0">
                  <a:pos x="37" y="0"/>
                </a:cxn>
                <a:cxn ang="0">
                  <a:pos x="45" y="0"/>
                </a:cxn>
                <a:cxn ang="0">
                  <a:pos x="48" y="0"/>
                </a:cxn>
                <a:cxn ang="0">
                  <a:pos x="50" y="0"/>
                </a:cxn>
                <a:cxn ang="0">
                  <a:pos x="51" y="1"/>
                </a:cxn>
                <a:cxn ang="0">
                  <a:pos x="53" y="3"/>
                </a:cxn>
                <a:cxn ang="0">
                  <a:pos x="54" y="4"/>
                </a:cxn>
                <a:cxn ang="0">
                  <a:pos x="55" y="5"/>
                </a:cxn>
                <a:cxn ang="0">
                  <a:pos x="55" y="7"/>
                </a:cxn>
                <a:cxn ang="0">
                  <a:pos x="56" y="9"/>
                </a:cxn>
                <a:cxn ang="0">
                  <a:pos x="57" y="10"/>
                </a:cxn>
                <a:cxn ang="0">
                  <a:pos x="58" y="12"/>
                </a:cxn>
                <a:cxn ang="0">
                  <a:pos x="59" y="14"/>
                </a:cxn>
                <a:cxn ang="0">
                  <a:pos x="60" y="15"/>
                </a:cxn>
                <a:cxn ang="0">
                  <a:pos x="60" y="17"/>
                </a:cxn>
                <a:cxn ang="0">
                  <a:pos x="61" y="19"/>
                </a:cxn>
                <a:cxn ang="0">
                  <a:pos x="61" y="20"/>
                </a:cxn>
                <a:cxn ang="0">
                  <a:pos x="61" y="25"/>
                </a:cxn>
              </a:cxnLst>
              <a:rect l="0" t="0" r="r" b="b"/>
              <a:pathLst>
                <a:path w="62" h="31">
                  <a:moveTo>
                    <a:pt x="10" y="30"/>
                  </a:moveTo>
                  <a:lnTo>
                    <a:pt x="6" y="30"/>
                  </a:lnTo>
                  <a:lnTo>
                    <a:pt x="5" y="30"/>
                  </a:lnTo>
                  <a:lnTo>
                    <a:pt x="4" y="29"/>
                  </a:lnTo>
                  <a:lnTo>
                    <a:pt x="1" y="26"/>
                  </a:lnTo>
                  <a:lnTo>
                    <a:pt x="1" y="25"/>
                  </a:lnTo>
                  <a:lnTo>
                    <a:pt x="0" y="24"/>
                  </a:lnTo>
                  <a:lnTo>
                    <a:pt x="0" y="23"/>
                  </a:lnTo>
                  <a:lnTo>
                    <a:pt x="1" y="21"/>
                  </a:lnTo>
                  <a:lnTo>
                    <a:pt x="2" y="20"/>
                  </a:lnTo>
                  <a:lnTo>
                    <a:pt x="3" y="18"/>
                  </a:lnTo>
                  <a:lnTo>
                    <a:pt x="4" y="17"/>
                  </a:lnTo>
                  <a:lnTo>
                    <a:pt x="6" y="15"/>
                  </a:lnTo>
                  <a:lnTo>
                    <a:pt x="7" y="13"/>
                  </a:lnTo>
                  <a:lnTo>
                    <a:pt x="8" y="12"/>
                  </a:lnTo>
                  <a:lnTo>
                    <a:pt x="9" y="10"/>
                  </a:lnTo>
                  <a:lnTo>
                    <a:pt x="9" y="8"/>
                  </a:lnTo>
                  <a:lnTo>
                    <a:pt x="11" y="7"/>
                  </a:lnTo>
                  <a:lnTo>
                    <a:pt x="13" y="6"/>
                  </a:lnTo>
                  <a:lnTo>
                    <a:pt x="15" y="6"/>
                  </a:lnTo>
                  <a:lnTo>
                    <a:pt x="18" y="5"/>
                  </a:lnTo>
                  <a:lnTo>
                    <a:pt x="20" y="4"/>
                  </a:lnTo>
                  <a:lnTo>
                    <a:pt x="22" y="3"/>
                  </a:lnTo>
                  <a:lnTo>
                    <a:pt x="23" y="2"/>
                  </a:lnTo>
                  <a:lnTo>
                    <a:pt x="25" y="1"/>
                  </a:lnTo>
                  <a:lnTo>
                    <a:pt x="27" y="1"/>
                  </a:lnTo>
                  <a:lnTo>
                    <a:pt x="29" y="0"/>
                  </a:lnTo>
                  <a:lnTo>
                    <a:pt x="32" y="0"/>
                  </a:lnTo>
                  <a:lnTo>
                    <a:pt x="37" y="0"/>
                  </a:lnTo>
                  <a:lnTo>
                    <a:pt x="45" y="0"/>
                  </a:lnTo>
                  <a:lnTo>
                    <a:pt x="48" y="0"/>
                  </a:lnTo>
                  <a:lnTo>
                    <a:pt x="50" y="0"/>
                  </a:lnTo>
                  <a:lnTo>
                    <a:pt x="51" y="1"/>
                  </a:lnTo>
                  <a:lnTo>
                    <a:pt x="53" y="3"/>
                  </a:lnTo>
                  <a:lnTo>
                    <a:pt x="54" y="4"/>
                  </a:lnTo>
                  <a:lnTo>
                    <a:pt x="55" y="5"/>
                  </a:lnTo>
                  <a:lnTo>
                    <a:pt x="55" y="7"/>
                  </a:lnTo>
                  <a:lnTo>
                    <a:pt x="56" y="9"/>
                  </a:lnTo>
                  <a:lnTo>
                    <a:pt x="57" y="10"/>
                  </a:lnTo>
                  <a:lnTo>
                    <a:pt x="58" y="12"/>
                  </a:lnTo>
                  <a:lnTo>
                    <a:pt x="59" y="14"/>
                  </a:lnTo>
                  <a:lnTo>
                    <a:pt x="60" y="15"/>
                  </a:lnTo>
                  <a:lnTo>
                    <a:pt x="60" y="17"/>
                  </a:lnTo>
                  <a:lnTo>
                    <a:pt x="61" y="19"/>
                  </a:lnTo>
                  <a:lnTo>
                    <a:pt x="61" y="20"/>
                  </a:lnTo>
                  <a:lnTo>
                    <a:pt x="61" y="2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1" name="SMARTInkAnnotation260"/>
            <p:cNvSpPr>
              <a:spLocks/>
            </p:cNvSpPr>
            <p:nvPr/>
          </p:nvSpPr>
          <p:spPr bwMode="auto">
            <a:xfrm>
              <a:off x="5826" y="1060"/>
              <a:ext cx="2" cy="1"/>
            </a:xfrm>
            <a:custGeom>
              <a:avLst/>
              <a:gdLst/>
              <a:ahLst/>
              <a:cxnLst>
                <a:cxn ang="0">
                  <a:pos x="0" y="0"/>
                </a:cxn>
                <a:cxn ang="0">
                  <a:pos x="1" y="0"/>
                </a:cxn>
                <a:cxn ang="0">
                  <a:pos x="0" y="0"/>
                </a:cxn>
              </a:cxnLst>
              <a:rect l="0" t="0" r="r" b="b"/>
              <a:pathLst>
                <a:path w="2" h="1">
                  <a:moveTo>
                    <a:pt x="0" y="0"/>
                  </a:moveTo>
                  <a:lnTo>
                    <a:pt x="1" y="0"/>
                  </a:lnTo>
                  <a:lnTo>
                    <a:pt x="0" y="0"/>
                  </a:lnTo>
                  <a:close/>
                </a:path>
              </a:pathLst>
            </a:custGeom>
            <a:noFill/>
            <a:ln w="38100" cap="flat">
              <a:solidFill>
                <a:srgbClr val="0000FF"/>
              </a:solidFill>
              <a:prstDash val="solid"/>
              <a:round/>
              <a:headEnd/>
              <a:tailEnd/>
            </a:ln>
            <a:effectLst/>
          </p:spPr>
          <p:txBody>
            <a:bodyPr wrap="none" anchor="ctr"/>
            <a:lstStyle/>
            <a:p>
              <a:endParaRPr lang="en-US"/>
            </a:p>
          </p:txBody>
        </p:sp>
        <p:sp>
          <p:nvSpPr>
            <p:cNvPr id="18472" name="SMARTInkAnnotation261"/>
            <p:cNvSpPr>
              <a:spLocks/>
            </p:cNvSpPr>
            <p:nvPr/>
          </p:nvSpPr>
          <p:spPr bwMode="auto">
            <a:xfrm>
              <a:off x="5867" y="1040"/>
              <a:ext cx="36" cy="81"/>
            </a:xfrm>
            <a:custGeom>
              <a:avLst/>
              <a:gdLst/>
              <a:ahLst/>
              <a:cxnLst>
                <a:cxn ang="0">
                  <a:pos x="20" y="0"/>
                </a:cxn>
                <a:cxn ang="0">
                  <a:pos x="17" y="3"/>
                </a:cxn>
                <a:cxn ang="0">
                  <a:pos x="16" y="4"/>
                </a:cxn>
                <a:cxn ang="0">
                  <a:pos x="16" y="6"/>
                </a:cxn>
                <a:cxn ang="0">
                  <a:pos x="15" y="7"/>
                </a:cxn>
                <a:cxn ang="0">
                  <a:pos x="15" y="9"/>
                </a:cxn>
                <a:cxn ang="0">
                  <a:pos x="13" y="12"/>
                </a:cxn>
                <a:cxn ang="0">
                  <a:pos x="12" y="15"/>
                </a:cxn>
                <a:cxn ang="0">
                  <a:pos x="11" y="17"/>
                </a:cxn>
                <a:cxn ang="0">
                  <a:pos x="11" y="19"/>
                </a:cxn>
                <a:cxn ang="0">
                  <a:pos x="10" y="21"/>
                </a:cxn>
                <a:cxn ang="0">
                  <a:pos x="10" y="24"/>
                </a:cxn>
                <a:cxn ang="0">
                  <a:pos x="8" y="27"/>
                </a:cxn>
                <a:cxn ang="0">
                  <a:pos x="7" y="30"/>
                </a:cxn>
                <a:cxn ang="0">
                  <a:pos x="6" y="33"/>
                </a:cxn>
                <a:cxn ang="0">
                  <a:pos x="6" y="36"/>
                </a:cxn>
                <a:cxn ang="0">
                  <a:pos x="5" y="39"/>
                </a:cxn>
                <a:cxn ang="0">
                  <a:pos x="4" y="43"/>
                </a:cxn>
                <a:cxn ang="0">
                  <a:pos x="3" y="46"/>
                </a:cxn>
                <a:cxn ang="0">
                  <a:pos x="2" y="49"/>
                </a:cxn>
                <a:cxn ang="0">
                  <a:pos x="1" y="52"/>
                </a:cxn>
                <a:cxn ang="0">
                  <a:pos x="1" y="55"/>
                </a:cxn>
                <a:cxn ang="0">
                  <a:pos x="0" y="57"/>
                </a:cxn>
                <a:cxn ang="0">
                  <a:pos x="1" y="59"/>
                </a:cxn>
                <a:cxn ang="0">
                  <a:pos x="1" y="61"/>
                </a:cxn>
                <a:cxn ang="0">
                  <a:pos x="2" y="62"/>
                </a:cxn>
                <a:cxn ang="0">
                  <a:pos x="3" y="64"/>
                </a:cxn>
                <a:cxn ang="0">
                  <a:pos x="4" y="66"/>
                </a:cxn>
                <a:cxn ang="0">
                  <a:pos x="4" y="68"/>
                </a:cxn>
                <a:cxn ang="0">
                  <a:pos x="5" y="69"/>
                </a:cxn>
                <a:cxn ang="0">
                  <a:pos x="6" y="71"/>
                </a:cxn>
                <a:cxn ang="0">
                  <a:pos x="7" y="73"/>
                </a:cxn>
                <a:cxn ang="0">
                  <a:pos x="8" y="75"/>
                </a:cxn>
                <a:cxn ang="0">
                  <a:pos x="10" y="76"/>
                </a:cxn>
                <a:cxn ang="0">
                  <a:pos x="12" y="78"/>
                </a:cxn>
                <a:cxn ang="0">
                  <a:pos x="13" y="79"/>
                </a:cxn>
                <a:cxn ang="0">
                  <a:pos x="15" y="80"/>
                </a:cxn>
                <a:cxn ang="0">
                  <a:pos x="16" y="80"/>
                </a:cxn>
                <a:cxn ang="0">
                  <a:pos x="19" y="80"/>
                </a:cxn>
                <a:cxn ang="0">
                  <a:pos x="21" y="79"/>
                </a:cxn>
                <a:cxn ang="0">
                  <a:pos x="28" y="77"/>
                </a:cxn>
                <a:cxn ang="0">
                  <a:pos x="29" y="77"/>
                </a:cxn>
                <a:cxn ang="0">
                  <a:pos x="31" y="77"/>
                </a:cxn>
                <a:cxn ang="0">
                  <a:pos x="35" y="76"/>
                </a:cxn>
              </a:cxnLst>
              <a:rect l="0" t="0" r="r" b="b"/>
              <a:pathLst>
                <a:path w="36" h="81">
                  <a:moveTo>
                    <a:pt x="20" y="0"/>
                  </a:moveTo>
                  <a:lnTo>
                    <a:pt x="17" y="3"/>
                  </a:lnTo>
                  <a:lnTo>
                    <a:pt x="16" y="4"/>
                  </a:lnTo>
                  <a:lnTo>
                    <a:pt x="16" y="6"/>
                  </a:lnTo>
                  <a:lnTo>
                    <a:pt x="15" y="7"/>
                  </a:lnTo>
                  <a:lnTo>
                    <a:pt x="15" y="9"/>
                  </a:lnTo>
                  <a:lnTo>
                    <a:pt x="13" y="12"/>
                  </a:lnTo>
                  <a:lnTo>
                    <a:pt x="12" y="15"/>
                  </a:lnTo>
                  <a:lnTo>
                    <a:pt x="11" y="17"/>
                  </a:lnTo>
                  <a:lnTo>
                    <a:pt x="11" y="19"/>
                  </a:lnTo>
                  <a:lnTo>
                    <a:pt x="10" y="21"/>
                  </a:lnTo>
                  <a:lnTo>
                    <a:pt x="10" y="24"/>
                  </a:lnTo>
                  <a:lnTo>
                    <a:pt x="8" y="27"/>
                  </a:lnTo>
                  <a:lnTo>
                    <a:pt x="7" y="30"/>
                  </a:lnTo>
                  <a:lnTo>
                    <a:pt x="6" y="33"/>
                  </a:lnTo>
                  <a:lnTo>
                    <a:pt x="6" y="36"/>
                  </a:lnTo>
                  <a:lnTo>
                    <a:pt x="5" y="39"/>
                  </a:lnTo>
                  <a:lnTo>
                    <a:pt x="4" y="43"/>
                  </a:lnTo>
                  <a:lnTo>
                    <a:pt x="3" y="46"/>
                  </a:lnTo>
                  <a:lnTo>
                    <a:pt x="2" y="49"/>
                  </a:lnTo>
                  <a:lnTo>
                    <a:pt x="1" y="52"/>
                  </a:lnTo>
                  <a:lnTo>
                    <a:pt x="1" y="55"/>
                  </a:lnTo>
                  <a:lnTo>
                    <a:pt x="0" y="57"/>
                  </a:lnTo>
                  <a:lnTo>
                    <a:pt x="1" y="59"/>
                  </a:lnTo>
                  <a:lnTo>
                    <a:pt x="1" y="61"/>
                  </a:lnTo>
                  <a:lnTo>
                    <a:pt x="2" y="62"/>
                  </a:lnTo>
                  <a:lnTo>
                    <a:pt x="3" y="64"/>
                  </a:lnTo>
                  <a:lnTo>
                    <a:pt x="4" y="66"/>
                  </a:lnTo>
                  <a:lnTo>
                    <a:pt x="4" y="68"/>
                  </a:lnTo>
                  <a:lnTo>
                    <a:pt x="5" y="69"/>
                  </a:lnTo>
                  <a:lnTo>
                    <a:pt x="6" y="71"/>
                  </a:lnTo>
                  <a:lnTo>
                    <a:pt x="7" y="73"/>
                  </a:lnTo>
                  <a:lnTo>
                    <a:pt x="8" y="75"/>
                  </a:lnTo>
                  <a:lnTo>
                    <a:pt x="10" y="76"/>
                  </a:lnTo>
                  <a:lnTo>
                    <a:pt x="12" y="78"/>
                  </a:lnTo>
                  <a:lnTo>
                    <a:pt x="13" y="79"/>
                  </a:lnTo>
                  <a:lnTo>
                    <a:pt x="15" y="80"/>
                  </a:lnTo>
                  <a:lnTo>
                    <a:pt x="16" y="80"/>
                  </a:lnTo>
                  <a:lnTo>
                    <a:pt x="19" y="80"/>
                  </a:lnTo>
                  <a:lnTo>
                    <a:pt x="21" y="79"/>
                  </a:lnTo>
                  <a:lnTo>
                    <a:pt x="28" y="77"/>
                  </a:lnTo>
                  <a:lnTo>
                    <a:pt x="29" y="77"/>
                  </a:lnTo>
                  <a:lnTo>
                    <a:pt x="31" y="77"/>
                  </a:lnTo>
                  <a:lnTo>
                    <a:pt x="35" y="7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3" name="SMARTInkAnnotation262"/>
            <p:cNvSpPr>
              <a:spLocks/>
            </p:cNvSpPr>
            <p:nvPr/>
          </p:nvSpPr>
          <p:spPr bwMode="auto">
            <a:xfrm>
              <a:off x="5420" y="1381"/>
              <a:ext cx="56" cy="117"/>
            </a:xfrm>
            <a:custGeom>
              <a:avLst/>
              <a:gdLst/>
              <a:ahLst/>
              <a:cxnLst>
                <a:cxn ang="0">
                  <a:pos x="7" y="51"/>
                </a:cxn>
                <a:cxn ang="0">
                  <a:pos x="10" y="49"/>
                </a:cxn>
                <a:cxn ang="0">
                  <a:pos x="13" y="46"/>
                </a:cxn>
                <a:cxn ang="0">
                  <a:pos x="18" y="42"/>
                </a:cxn>
                <a:cxn ang="0">
                  <a:pos x="23" y="37"/>
                </a:cxn>
                <a:cxn ang="0">
                  <a:pos x="27" y="36"/>
                </a:cxn>
                <a:cxn ang="0">
                  <a:pos x="30" y="33"/>
                </a:cxn>
                <a:cxn ang="0">
                  <a:pos x="33" y="28"/>
                </a:cxn>
                <a:cxn ang="0">
                  <a:pos x="37" y="24"/>
                </a:cxn>
                <a:cxn ang="0">
                  <a:pos x="39" y="18"/>
                </a:cxn>
                <a:cxn ang="0">
                  <a:pos x="40" y="12"/>
                </a:cxn>
                <a:cxn ang="0">
                  <a:pos x="39" y="4"/>
                </a:cxn>
                <a:cxn ang="0">
                  <a:pos x="36" y="1"/>
                </a:cxn>
                <a:cxn ang="0">
                  <a:pos x="33" y="0"/>
                </a:cxn>
                <a:cxn ang="0">
                  <a:pos x="30" y="2"/>
                </a:cxn>
                <a:cxn ang="0">
                  <a:pos x="27" y="3"/>
                </a:cxn>
                <a:cxn ang="0">
                  <a:pos x="23" y="4"/>
                </a:cxn>
                <a:cxn ang="0">
                  <a:pos x="20" y="7"/>
                </a:cxn>
                <a:cxn ang="0">
                  <a:pos x="16" y="12"/>
                </a:cxn>
                <a:cxn ang="0">
                  <a:pos x="13" y="16"/>
                </a:cxn>
                <a:cxn ang="0">
                  <a:pos x="11" y="23"/>
                </a:cxn>
                <a:cxn ang="0">
                  <a:pos x="10" y="31"/>
                </a:cxn>
                <a:cxn ang="0">
                  <a:pos x="6" y="42"/>
                </a:cxn>
                <a:cxn ang="0">
                  <a:pos x="2" y="56"/>
                </a:cxn>
                <a:cxn ang="0">
                  <a:pos x="1" y="63"/>
                </a:cxn>
                <a:cxn ang="0">
                  <a:pos x="0" y="71"/>
                </a:cxn>
                <a:cxn ang="0">
                  <a:pos x="0" y="77"/>
                </a:cxn>
                <a:cxn ang="0">
                  <a:pos x="2" y="84"/>
                </a:cxn>
                <a:cxn ang="0">
                  <a:pos x="4" y="90"/>
                </a:cxn>
                <a:cxn ang="0">
                  <a:pos x="5" y="94"/>
                </a:cxn>
                <a:cxn ang="0">
                  <a:pos x="7" y="100"/>
                </a:cxn>
                <a:cxn ang="0">
                  <a:pos x="10" y="105"/>
                </a:cxn>
                <a:cxn ang="0">
                  <a:pos x="14" y="109"/>
                </a:cxn>
                <a:cxn ang="0">
                  <a:pos x="19" y="110"/>
                </a:cxn>
                <a:cxn ang="0">
                  <a:pos x="24" y="112"/>
                </a:cxn>
                <a:cxn ang="0">
                  <a:pos x="28" y="115"/>
                </a:cxn>
                <a:cxn ang="0">
                  <a:pos x="34" y="116"/>
                </a:cxn>
                <a:cxn ang="0">
                  <a:pos x="39" y="116"/>
                </a:cxn>
                <a:cxn ang="0">
                  <a:pos x="43" y="116"/>
                </a:cxn>
                <a:cxn ang="0">
                  <a:pos x="47" y="114"/>
                </a:cxn>
                <a:cxn ang="0">
                  <a:pos x="50" y="113"/>
                </a:cxn>
              </a:cxnLst>
              <a:rect l="0" t="0" r="r" b="b"/>
              <a:pathLst>
                <a:path w="56" h="117">
                  <a:moveTo>
                    <a:pt x="5" y="51"/>
                  </a:moveTo>
                  <a:lnTo>
                    <a:pt x="7" y="51"/>
                  </a:lnTo>
                  <a:lnTo>
                    <a:pt x="9" y="50"/>
                  </a:lnTo>
                  <a:lnTo>
                    <a:pt x="10" y="49"/>
                  </a:lnTo>
                  <a:lnTo>
                    <a:pt x="12" y="48"/>
                  </a:lnTo>
                  <a:lnTo>
                    <a:pt x="13" y="46"/>
                  </a:lnTo>
                  <a:lnTo>
                    <a:pt x="15" y="45"/>
                  </a:lnTo>
                  <a:lnTo>
                    <a:pt x="18" y="42"/>
                  </a:lnTo>
                  <a:lnTo>
                    <a:pt x="22" y="39"/>
                  </a:lnTo>
                  <a:lnTo>
                    <a:pt x="23" y="37"/>
                  </a:lnTo>
                  <a:lnTo>
                    <a:pt x="25" y="37"/>
                  </a:lnTo>
                  <a:lnTo>
                    <a:pt x="27" y="36"/>
                  </a:lnTo>
                  <a:lnTo>
                    <a:pt x="28" y="35"/>
                  </a:lnTo>
                  <a:lnTo>
                    <a:pt x="30" y="33"/>
                  </a:lnTo>
                  <a:lnTo>
                    <a:pt x="32" y="30"/>
                  </a:lnTo>
                  <a:lnTo>
                    <a:pt x="33" y="28"/>
                  </a:lnTo>
                  <a:lnTo>
                    <a:pt x="35" y="26"/>
                  </a:lnTo>
                  <a:lnTo>
                    <a:pt x="37" y="24"/>
                  </a:lnTo>
                  <a:lnTo>
                    <a:pt x="38" y="22"/>
                  </a:lnTo>
                  <a:lnTo>
                    <a:pt x="39" y="18"/>
                  </a:lnTo>
                  <a:lnTo>
                    <a:pt x="40" y="15"/>
                  </a:lnTo>
                  <a:lnTo>
                    <a:pt x="40" y="12"/>
                  </a:lnTo>
                  <a:lnTo>
                    <a:pt x="40" y="6"/>
                  </a:lnTo>
                  <a:lnTo>
                    <a:pt x="39" y="4"/>
                  </a:lnTo>
                  <a:lnTo>
                    <a:pt x="37" y="2"/>
                  </a:lnTo>
                  <a:lnTo>
                    <a:pt x="36" y="1"/>
                  </a:lnTo>
                  <a:lnTo>
                    <a:pt x="35" y="1"/>
                  </a:lnTo>
                  <a:lnTo>
                    <a:pt x="33" y="0"/>
                  </a:lnTo>
                  <a:lnTo>
                    <a:pt x="32" y="1"/>
                  </a:lnTo>
                  <a:lnTo>
                    <a:pt x="30" y="2"/>
                  </a:lnTo>
                  <a:lnTo>
                    <a:pt x="28" y="3"/>
                  </a:lnTo>
                  <a:lnTo>
                    <a:pt x="27" y="3"/>
                  </a:lnTo>
                  <a:lnTo>
                    <a:pt x="25" y="4"/>
                  </a:lnTo>
                  <a:lnTo>
                    <a:pt x="23" y="4"/>
                  </a:lnTo>
                  <a:lnTo>
                    <a:pt x="22" y="5"/>
                  </a:lnTo>
                  <a:lnTo>
                    <a:pt x="20" y="7"/>
                  </a:lnTo>
                  <a:lnTo>
                    <a:pt x="18" y="10"/>
                  </a:lnTo>
                  <a:lnTo>
                    <a:pt x="16" y="12"/>
                  </a:lnTo>
                  <a:lnTo>
                    <a:pt x="15" y="14"/>
                  </a:lnTo>
                  <a:lnTo>
                    <a:pt x="13" y="16"/>
                  </a:lnTo>
                  <a:lnTo>
                    <a:pt x="12" y="19"/>
                  </a:lnTo>
                  <a:lnTo>
                    <a:pt x="11" y="23"/>
                  </a:lnTo>
                  <a:lnTo>
                    <a:pt x="11" y="27"/>
                  </a:lnTo>
                  <a:lnTo>
                    <a:pt x="10" y="31"/>
                  </a:lnTo>
                  <a:lnTo>
                    <a:pt x="9" y="35"/>
                  </a:lnTo>
                  <a:lnTo>
                    <a:pt x="6" y="42"/>
                  </a:lnTo>
                  <a:lnTo>
                    <a:pt x="3" y="51"/>
                  </a:lnTo>
                  <a:lnTo>
                    <a:pt x="2" y="56"/>
                  </a:lnTo>
                  <a:lnTo>
                    <a:pt x="1" y="60"/>
                  </a:lnTo>
                  <a:lnTo>
                    <a:pt x="1" y="63"/>
                  </a:lnTo>
                  <a:lnTo>
                    <a:pt x="0" y="67"/>
                  </a:lnTo>
                  <a:lnTo>
                    <a:pt x="0" y="71"/>
                  </a:lnTo>
                  <a:lnTo>
                    <a:pt x="0" y="74"/>
                  </a:lnTo>
                  <a:lnTo>
                    <a:pt x="0" y="77"/>
                  </a:lnTo>
                  <a:lnTo>
                    <a:pt x="1" y="81"/>
                  </a:lnTo>
                  <a:lnTo>
                    <a:pt x="2" y="84"/>
                  </a:lnTo>
                  <a:lnTo>
                    <a:pt x="3" y="87"/>
                  </a:lnTo>
                  <a:lnTo>
                    <a:pt x="4" y="90"/>
                  </a:lnTo>
                  <a:lnTo>
                    <a:pt x="4" y="92"/>
                  </a:lnTo>
                  <a:lnTo>
                    <a:pt x="5" y="94"/>
                  </a:lnTo>
                  <a:lnTo>
                    <a:pt x="6" y="97"/>
                  </a:lnTo>
                  <a:lnTo>
                    <a:pt x="7" y="100"/>
                  </a:lnTo>
                  <a:lnTo>
                    <a:pt x="9" y="103"/>
                  </a:lnTo>
                  <a:lnTo>
                    <a:pt x="10" y="105"/>
                  </a:lnTo>
                  <a:lnTo>
                    <a:pt x="12" y="107"/>
                  </a:lnTo>
                  <a:lnTo>
                    <a:pt x="14" y="109"/>
                  </a:lnTo>
                  <a:lnTo>
                    <a:pt x="16" y="110"/>
                  </a:lnTo>
                  <a:lnTo>
                    <a:pt x="19" y="110"/>
                  </a:lnTo>
                  <a:lnTo>
                    <a:pt x="22" y="111"/>
                  </a:lnTo>
                  <a:lnTo>
                    <a:pt x="24" y="112"/>
                  </a:lnTo>
                  <a:lnTo>
                    <a:pt x="26" y="114"/>
                  </a:lnTo>
                  <a:lnTo>
                    <a:pt x="28" y="115"/>
                  </a:lnTo>
                  <a:lnTo>
                    <a:pt x="31" y="115"/>
                  </a:lnTo>
                  <a:lnTo>
                    <a:pt x="34" y="116"/>
                  </a:lnTo>
                  <a:lnTo>
                    <a:pt x="37" y="116"/>
                  </a:lnTo>
                  <a:lnTo>
                    <a:pt x="39" y="116"/>
                  </a:lnTo>
                  <a:lnTo>
                    <a:pt x="41" y="116"/>
                  </a:lnTo>
                  <a:lnTo>
                    <a:pt x="43" y="116"/>
                  </a:lnTo>
                  <a:lnTo>
                    <a:pt x="45" y="115"/>
                  </a:lnTo>
                  <a:lnTo>
                    <a:pt x="47" y="114"/>
                  </a:lnTo>
                  <a:lnTo>
                    <a:pt x="48" y="113"/>
                  </a:lnTo>
                  <a:lnTo>
                    <a:pt x="50" y="113"/>
                  </a:lnTo>
                  <a:lnTo>
                    <a:pt x="55" y="11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4" name="SMARTInkAnnotation263"/>
            <p:cNvSpPr>
              <a:spLocks/>
            </p:cNvSpPr>
            <p:nvPr/>
          </p:nvSpPr>
          <p:spPr bwMode="auto">
            <a:xfrm>
              <a:off x="5511" y="1340"/>
              <a:ext cx="26" cy="138"/>
            </a:xfrm>
            <a:custGeom>
              <a:avLst/>
              <a:gdLst/>
              <a:ahLst/>
              <a:cxnLst>
                <a:cxn ang="0">
                  <a:pos x="25" y="0"/>
                </a:cxn>
                <a:cxn ang="0">
                  <a:pos x="20" y="5"/>
                </a:cxn>
                <a:cxn ang="0">
                  <a:pos x="18" y="8"/>
                </a:cxn>
                <a:cxn ang="0">
                  <a:pos x="16" y="11"/>
                </a:cxn>
                <a:cxn ang="0">
                  <a:pos x="14" y="14"/>
                </a:cxn>
                <a:cxn ang="0">
                  <a:pos x="12" y="17"/>
                </a:cxn>
                <a:cxn ang="0">
                  <a:pos x="10" y="19"/>
                </a:cxn>
                <a:cxn ang="0">
                  <a:pos x="9" y="21"/>
                </a:cxn>
                <a:cxn ang="0">
                  <a:pos x="7" y="24"/>
                </a:cxn>
                <a:cxn ang="0">
                  <a:pos x="7" y="27"/>
                </a:cxn>
                <a:cxn ang="0">
                  <a:pos x="6" y="30"/>
                </a:cxn>
                <a:cxn ang="0">
                  <a:pos x="5" y="33"/>
                </a:cxn>
                <a:cxn ang="0">
                  <a:pos x="4" y="37"/>
                </a:cxn>
                <a:cxn ang="0">
                  <a:pos x="3" y="42"/>
                </a:cxn>
                <a:cxn ang="0">
                  <a:pos x="2" y="47"/>
                </a:cxn>
                <a:cxn ang="0">
                  <a:pos x="1" y="51"/>
                </a:cxn>
                <a:cxn ang="0">
                  <a:pos x="1" y="56"/>
                </a:cxn>
                <a:cxn ang="0">
                  <a:pos x="1" y="61"/>
                </a:cxn>
                <a:cxn ang="0">
                  <a:pos x="0" y="71"/>
                </a:cxn>
                <a:cxn ang="0">
                  <a:pos x="0" y="102"/>
                </a:cxn>
                <a:cxn ang="0">
                  <a:pos x="1" y="106"/>
                </a:cxn>
                <a:cxn ang="0">
                  <a:pos x="1" y="110"/>
                </a:cxn>
                <a:cxn ang="0">
                  <a:pos x="3" y="114"/>
                </a:cxn>
                <a:cxn ang="0">
                  <a:pos x="4" y="118"/>
                </a:cxn>
                <a:cxn ang="0">
                  <a:pos x="5" y="122"/>
                </a:cxn>
                <a:cxn ang="0">
                  <a:pos x="7" y="125"/>
                </a:cxn>
                <a:cxn ang="0">
                  <a:pos x="8" y="128"/>
                </a:cxn>
                <a:cxn ang="0">
                  <a:pos x="9" y="131"/>
                </a:cxn>
                <a:cxn ang="0">
                  <a:pos x="9" y="133"/>
                </a:cxn>
                <a:cxn ang="0">
                  <a:pos x="10" y="134"/>
                </a:cxn>
                <a:cxn ang="0">
                  <a:pos x="11" y="135"/>
                </a:cxn>
                <a:cxn ang="0">
                  <a:pos x="13" y="136"/>
                </a:cxn>
                <a:cxn ang="0">
                  <a:pos x="14" y="136"/>
                </a:cxn>
                <a:cxn ang="0">
                  <a:pos x="16" y="137"/>
                </a:cxn>
                <a:cxn ang="0">
                  <a:pos x="19" y="137"/>
                </a:cxn>
                <a:cxn ang="0">
                  <a:pos x="20" y="137"/>
                </a:cxn>
                <a:cxn ang="0">
                  <a:pos x="25" y="137"/>
                </a:cxn>
              </a:cxnLst>
              <a:rect l="0" t="0" r="r" b="b"/>
              <a:pathLst>
                <a:path w="26" h="138">
                  <a:moveTo>
                    <a:pt x="25" y="0"/>
                  </a:moveTo>
                  <a:lnTo>
                    <a:pt x="20" y="5"/>
                  </a:lnTo>
                  <a:lnTo>
                    <a:pt x="18" y="8"/>
                  </a:lnTo>
                  <a:lnTo>
                    <a:pt x="16" y="11"/>
                  </a:lnTo>
                  <a:lnTo>
                    <a:pt x="14" y="14"/>
                  </a:lnTo>
                  <a:lnTo>
                    <a:pt x="12" y="17"/>
                  </a:lnTo>
                  <a:lnTo>
                    <a:pt x="10" y="19"/>
                  </a:lnTo>
                  <a:lnTo>
                    <a:pt x="9" y="21"/>
                  </a:lnTo>
                  <a:lnTo>
                    <a:pt x="7" y="24"/>
                  </a:lnTo>
                  <a:lnTo>
                    <a:pt x="7" y="27"/>
                  </a:lnTo>
                  <a:lnTo>
                    <a:pt x="6" y="30"/>
                  </a:lnTo>
                  <a:lnTo>
                    <a:pt x="5" y="33"/>
                  </a:lnTo>
                  <a:lnTo>
                    <a:pt x="4" y="37"/>
                  </a:lnTo>
                  <a:lnTo>
                    <a:pt x="3" y="42"/>
                  </a:lnTo>
                  <a:lnTo>
                    <a:pt x="2" y="47"/>
                  </a:lnTo>
                  <a:lnTo>
                    <a:pt x="1" y="51"/>
                  </a:lnTo>
                  <a:lnTo>
                    <a:pt x="1" y="56"/>
                  </a:lnTo>
                  <a:lnTo>
                    <a:pt x="1" y="61"/>
                  </a:lnTo>
                  <a:lnTo>
                    <a:pt x="0" y="71"/>
                  </a:lnTo>
                  <a:lnTo>
                    <a:pt x="0" y="102"/>
                  </a:lnTo>
                  <a:lnTo>
                    <a:pt x="1" y="106"/>
                  </a:lnTo>
                  <a:lnTo>
                    <a:pt x="1" y="110"/>
                  </a:lnTo>
                  <a:lnTo>
                    <a:pt x="3" y="114"/>
                  </a:lnTo>
                  <a:lnTo>
                    <a:pt x="4" y="118"/>
                  </a:lnTo>
                  <a:lnTo>
                    <a:pt x="5" y="122"/>
                  </a:lnTo>
                  <a:lnTo>
                    <a:pt x="7" y="125"/>
                  </a:lnTo>
                  <a:lnTo>
                    <a:pt x="8" y="128"/>
                  </a:lnTo>
                  <a:lnTo>
                    <a:pt x="9" y="131"/>
                  </a:lnTo>
                  <a:lnTo>
                    <a:pt x="9" y="133"/>
                  </a:lnTo>
                  <a:lnTo>
                    <a:pt x="10" y="134"/>
                  </a:lnTo>
                  <a:lnTo>
                    <a:pt x="11" y="135"/>
                  </a:lnTo>
                  <a:lnTo>
                    <a:pt x="13" y="136"/>
                  </a:lnTo>
                  <a:lnTo>
                    <a:pt x="14" y="136"/>
                  </a:lnTo>
                  <a:lnTo>
                    <a:pt x="16" y="137"/>
                  </a:lnTo>
                  <a:lnTo>
                    <a:pt x="19" y="137"/>
                  </a:lnTo>
                  <a:lnTo>
                    <a:pt x="20" y="137"/>
                  </a:lnTo>
                  <a:lnTo>
                    <a:pt x="25" y="137"/>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5" name="SMARTInkAnnotation264"/>
            <p:cNvSpPr>
              <a:spLocks/>
            </p:cNvSpPr>
            <p:nvPr/>
          </p:nvSpPr>
          <p:spPr bwMode="auto">
            <a:xfrm>
              <a:off x="5547" y="1345"/>
              <a:ext cx="26" cy="143"/>
            </a:xfrm>
            <a:custGeom>
              <a:avLst/>
              <a:gdLst/>
              <a:ahLst/>
              <a:cxnLst>
                <a:cxn ang="0">
                  <a:pos x="10" y="0"/>
                </a:cxn>
                <a:cxn ang="0">
                  <a:pos x="4" y="11"/>
                </a:cxn>
                <a:cxn ang="0">
                  <a:pos x="3" y="15"/>
                </a:cxn>
                <a:cxn ang="0">
                  <a:pos x="2" y="19"/>
                </a:cxn>
                <a:cxn ang="0">
                  <a:pos x="1" y="23"/>
                </a:cxn>
                <a:cxn ang="0">
                  <a:pos x="0" y="27"/>
                </a:cxn>
                <a:cxn ang="0">
                  <a:pos x="0" y="32"/>
                </a:cxn>
                <a:cxn ang="0">
                  <a:pos x="0" y="36"/>
                </a:cxn>
                <a:cxn ang="0">
                  <a:pos x="0" y="46"/>
                </a:cxn>
                <a:cxn ang="0">
                  <a:pos x="0" y="51"/>
                </a:cxn>
                <a:cxn ang="0">
                  <a:pos x="0" y="56"/>
                </a:cxn>
                <a:cxn ang="0">
                  <a:pos x="1" y="61"/>
                </a:cxn>
                <a:cxn ang="0">
                  <a:pos x="2" y="66"/>
                </a:cxn>
                <a:cxn ang="0">
                  <a:pos x="4" y="71"/>
                </a:cxn>
                <a:cxn ang="0">
                  <a:pos x="7" y="81"/>
                </a:cxn>
                <a:cxn ang="0">
                  <a:pos x="8" y="87"/>
                </a:cxn>
                <a:cxn ang="0">
                  <a:pos x="8" y="92"/>
                </a:cxn>
                <a:cxn ang="0">
                  <a:pos x="9" y="97"/>
                </a:cxn>
                <a:cxn ang="0">
                  <a:pos x="10" y="102"/>
                </a:cxn>
                <a:cxn ang="0">
                  <a:pos x="11" y="107"/>
                </a:cxn>
                <a:cxn ang="0">
                  <a:pos x="12" y="112"/>
                </a:cxn>
                <a:cxn ang="0">
                  <a:pos x="13" y="116"/>
                </a:cxn>
                <a:cxn ang="0">
                  <a:pos x="14" y="121"/>
                </a:cxn>
                <a:cxn ang="0">
                  <a:pos x="14" y="124"/>
                </a:cxn>
                <a:cxn ang="0">
                  <a:pos x="15" y="128"/>
                </a:cxn>
                <a:cxn ang="0">
                  <a:pos x="16" y="130"/>
                </a:cxn>
                <a:cxn ang="0">
                  <a:pos x="17" y="133"/>
                </a:cxn>
                <a:cxn ang="0">
                  <a:pos x="18" y="135"/>
                </a:cxn>
                <a:cxn ang="0">
                  <a:pos x="19" y="137"/>
                </a:cxn>
                <a:cxn ang="0">
                  <a:pos x="19" y="139"/>
                </a:cxn>
                <a:cxn ang="0">
                  <a:pos x="20" y="140"/>
                </a:cxn>
                <a:cxn ang="0">
                  <a:pos x="21" y="141"/>
                </a:cxn>
                <a:cxn ang="0">
                  <a:pos x="25" y="142"/>
                </a:cxn>
              </a:cxnLst>
              <a:rect l="0" t="0" r="r" b="b"/>
              <a:pathLst>
                <a:path w="26" h="143">
                  <a:moveTo>
                    <a:pt x="10" y="0"/>
                  </a:moveTo>
                  <a:lnTo>
                    <a:pt x="4" y="11"/>
                  </a:lnTo>
                  <a:lnTo>
                    <a:pt x="3" y="15"/>
                  </a:lnTo>
                  <a:lnTo>
                    <a:pt x="2" y="19"/>
                  </a:lnTo>
                  <a:lnTo>
                    <a:pt x="1" y="23"/>
                  </a:lnTo>
                  <a:lnTo>
                    <a:pt x="0" y="27"/>
                  </a:lnTo>
                  <a:lnTo>
                    <a:pt x="0" y="32"/>
                  </a:lnTo>
                  <a:lnTo>
                    <a:pt x="0" y="36"/>
                  </a:lnTo>
                  <a:lnTo>
                    <a:pt x="0" y="46"/>
                  </a:lnTo>
                  <a:lnTo>
                    <a:pt x="0" y="51"/>
                  </a:lnTo>
                  <a:lnTo>
                    <a:pt x="0" y="56"/>
                  </a:lnTo>
                  <a:lnTo>
                    <a:pt x="1" y="61"/>
                  </a:lnTo>
                  <a:lnTo>
                    <a:pt x="2" y="66"/>
                  </a:lnTo>
                  <a:lnTo>
                    <a:pt x="4" y="71"/>
                  </a:lnTo>
                  <a:lnTo>
                    <a:pt x="7" y="81"/>
                  </a:lnTo>
                  <a:lnTo>
                    <a:pt x="8" y="87"/>
                  </a:lnTo>
                  <a:lnTo>
                    <a:pt x="8" y="92"/>
                  </a:lnTo>
                  <a:lnTo>
                    <a:pt x="9" y="97"/>
                  </a:lnTo>
                  <a:lnTo>
                    <a:pt x="10" y="102"/>
                  </a:lnTo>
                  <a:lnTo>
                    <a:pt x="11" y="107"/>
                  </a:lnTo>
                  <a:lnTo>
                    <a:pt x="12" y="112"/>
                  </a:lnTo>
                  <a:lnTo>
                    <a:pt x="13" y="116"/>
                  </a:lnTo>
                  <a:lnTo>
                    <a:pt x="14" y="121"/>
                  </a:lnTo>
                  <a:lnTo>
                    <a:pt x="14" y="124"/>
                  </a:lnTo>
                  <a:lnTo>
                    <a:pt x="15" y="128"/>
                  </a:lnTo>
                  <a:lnTo>
                    <a:pt x="16" y="130"/>
                  </a:lnTo>
                  <a:lnTo>
                    <a:pt x="17" y="133"/>
                  </a:lnTo>
                  <a:lnTo>
                    <a:pt x="18" y="135"/>
                  </a:lnTo>
                  <a:lnTo>
                    <a:pt x="19" y="137"/>
                  </a:lnTo>
                  <a:lnTo>
                    <a:pt x="19" y="139"/>
                  </a:lnTo>
                  <a:lnTo>
                    <a:pt x="20" y="140"/>
                  </a:lnTo>
                  <a:lnTo>
                    <a:pt x="21" y="141"/>
                  </a:lnTo>
                  <a:lnTo>
                    <a:pt x="25" y="142"/>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6" name="SMARTInkAnnotation265"/>
            <p:cNvSpPr>
              <a:spLocks/>
            </p:cNvSpPr>
            <p:nvPr/>
          </p:nvSpPr>
          <p:spPr bwMode="auto">
            <a:xfrm>
              <a:off x="5491" y="1391"/>
              <a:ext cx="67" cy="62"/>
            </a:xfrm>
            <a:custGeom>
              <a:avLst/>
              <a:gdLst/>
              <a:ahLst/>
              <a:cxnLst>
                <a:cxn ang="0">
                  <a:pos x="0" y="61"/>
                </a:cxn>
                <a:cxn ang="0">
                  <a:pos x="0" y="56"/>
                </a:cxn>
                <a:cxn ang="0">
                  <a:pos x="1" y="55"/>
                </a:cxn>
                <a:cxn ang="0">
                  <a:pos x="2" y="53"/>
                </a:cxn>
                <a:cxn ang="0">
                  <a:pos x="5" y="50"/>
                </a:cxn>
                <a:cxn ang="0">
                  <a:pos x="39" y="17"/>
                </a:cxn>
                <a:cxn ang="0">
                  <a:pos x="42" y="14"/>
                </a:cxn>
                <a:cxn ang="0">
                  <a:pos x="45" y="11"/>
                </a:cxn>
                <a:cxn ang="0">
                  <a:pos x="49" y="9"/>
                </a:cxn>
                <a:cxn ang="0">
                  <a:pos x="52" y="7"/>
                </a:cxn>
                <a:cxn ang="0">
                  <a:pos x="56" y="5"/>
                </a:cxn>
                <a:cxn ang="0">
                  <a:pos x="66" y="0"/>
                </a:cxn>
              </a:cxnLst>
              <a:rect l="0" t="0" r="r" b="b"/>
              <a:pathLst>
                <a:path w="67" h="62">
                  <a:moveTo>
                    <a:pt x="0" y="61"/>
                  </a:moveTo>
                  <a:lnTo>
                    <a:pt x="0" y="56"/>
                  </a:lnTo>
                  <a:lnTo>
                    <a:pt x="1" y="55"/>
                  </a:lnTo>
                  <a:lnTo>
                    <a:pt x="2" y="53"/>
                  </a:lnTo>
                  <a:lnTo>
                    <a:pt x="5" y="50"/>
                  </a:lnTo>
                  <a:lnTo>
                    <a:pt x="39" y="17"/>
                  </a:lnTo>
                  <a:lnTo>
                    <a:pt x="42" y="14"/>
                  </a:lnTo>
                  <a:lnTo>
                    <a:pt x="45" y="11"/>
                  </a:lnTo>
                  <a:lnTo>
                    <a:pt x="49" y="9"/>
                  </a:lnTo>
                  <a:lnTo>
                    <a:pt x="52" y="7"/>
                  </a:lnTo>
                  <a:lnTo>
                    <a:pt x="56" y="5"/>
                  </a:lnTo>
                  <a:lnTo>
                    <a:pt x="6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7" name="SMARTInkAnnotation266"/>
            <p:cNvSpPr>
              <a:spLocks/>
            </p:cNvSpPr>
            <p:nvPr/>
          </p:nvSpPr>
          <p:spPr bwMode="auto">
            <a:xfrm>
              <a:off x="5578" y="1340"/>
              <a:ext cx="41" cy="92"/>
            </a:xfrm>
            <a:custGeom>
              <a:avLst/>
              <a:gdLst/>
              <a:ahLst/>
              <a:cxnLst>
                <a:cxn ang="0">
                  <a:pos x="4" y="64"/>
                </a:cxn>
                <a:cxn ang="0">
                  <a:pos x="6" y="65"/>
                </a:cxn>
                <a:cxn ang="0">
                  <a:pos x="8" y="65"/>
                </a:cxn>
                <a:cxn ang="0">
                  <a:pos x="9" y="62"/>
                </a:cxn>
                <a:cxn ang="0">
                  <a:pos x="11" y="60"/>
                </a:cxn>
                <a:cxn ang="0">
                  <a:pos x="13" y="57"/>
                </a:cxn>
                <a:cxn ang="0">
                  <a:pos x="13" y="54"/>
                </a:cxn>
                <a:cxn ang="0">
                  <a:pos x="15" y="49"/>
                </a:cxn>
                <a:cxn ang="0">
                  <a:pos x="18" y="44"/>
                </a:cxn>
                <a:cxn ang="0">
                  <a:pos x="21" y="40"/>
                </a:cxn>
                <a:cxn ang="0">
                  <a:pos x="23" y="34"/>
                </a:cxn>
                <a:cxn ang="0">
                  <a:pos x="24" y="29"/>
                </a:cxn>
                <a:cxn ang="0">
                  <a:pos x="27" y="24"/>
                </a:cxn>
                <a:cxn ang="0">
                  <a:pos x="28" y="21"/>
                </a:cxn>
                <a:cxn ang="0">
                  <a:pos x="29" y="17"/>
                </a:cxn>
                <a:cxn ang="0">
                  <a:pos x="34" y="7"/>
                </a:cxn>
                <a:cxn ang="0">
                  <a:pos x="33" y="4"/>
                </a:cxn>
                <a:cxn ang="0">
                  <a:pos x="29" y="1"/>
                </a:cxn>
                <a:cxn ang="0">
                  <a:pos x="27" y="0"/>
                </a:cxn>
                <a:cxn ang="0">
                  <a:pos x="24" y="2"/>
                </a:cxn>
                <a:cxn ang="0">
                  <a:pos x="21" y="4"/>
                </a:cxn>
                <a:cxn ang="0">
                  <a:pos x="20" y="7"/>
                </a:cxn>
                <a:cxn ang="0">
                  <a:pos x="18" y="12"/>
                </a:cxn>
                <a:cxn ang="0">
                  <a:pos x="7" y="34"/>
                </a:cxn>
                <a:cxn ang="0">
                  <a:pos x="6" y="41"/>
                </a:cxn>
                <a:cxn ang="0">
                  <a:pos x="4" y="47"/>
                </a:cxn>
                <a:cxn ang="0">
                  <a:pos x="2" y="54"/>
                </a:cxn>
                <a:cxn ang="0">
                  <a:pos x="0" y="61"/>
                </a:cxn>
                <a:cxn ang="0">
                  <a:pos x="0" y="68"/>
                </a:cxn>
                <a:cxn ang="0">
                  <a:pos x="2" y="75"/>
                </a:cxn>
                <a:cxn ang="0">
                  <a:pos x="3" y="80"/>
                </a:cxn>
                <a:cxn ang="0">
                  <a:pos x="4" y="84"/>
                </a:cxn>
                <a:cxn ang="0">
                  <a:pos x="4" y="88"/>
                </a:cxn>
                <a:cxn ang="0">
                  <a:pos x="5" y="90"/>
                </a:cxn>
                <a:cxn ang="0">
                  <a:pos x="8" y="91"/>
                </a:cxn>
                <a:cxn ang="0">
                  <a:pos x="11" y="91"/>
                </a:cxn>
                <a:cxn ang="0">
                  <a:pos x="14" y="91"/>
                </a:cxn>
                <a:cxn ang="0">
                  <a:pos x="24" y="91"/>
                </a:cxn>
                <a:cxn ang="0">
                  <a:pos x="28" y="90"/>
                </a:cxn>
                <a:cxn ang="0">
                  <a:pos x="32" y="87"/>
                </a:cxn>
                <a:cxn ang="0">
                  <a:pos x="40" y="81"/>
                </a:cxn>
              </a:cxnLst>
              <a:rect l="0" t="0" r="r" b="b"/>
              <a:pathLst>
                <a:path w="41" h="92">
                  <a:moveTo>
                    <a:pt x="4" y="61"/>
                  </a:moveTo>
                  <a:lnTo>
                    <a:pt x="4" y="64"/>
                  </a:lnTo>
                  <a:lnTo>
                    <a:pt x="5" y="64"/>
                  </a:lnTo>
                  <a:lnTo>
                    <a:pt x="6" y="65"/>
                  </a:lnTo>
                  <a:lnTo>
                    <a:pt x="7" y="65"/>
                  </a:lnTo>
                  <a:lnTo>
                    <a:pt x="8" y="65"/>
                  </a:lnTo>
                  <a:lnTo>
                    <a:pt x="8" y="64"/>
                  </a:lnTo>
                  <a:lnTo>
                    <a:pt x="9" y="62"/>
                  </a:lnTo>
                  <a:lnTo>
                    <a:pt x="10" y="61"/>
                  </a:lnTo>
                  <a:lnTo>
                    <a:pt x="11" y="60"/>
                  </a:lnTo>
                  <a:lnTo>
                    <a:pt x="12" y="58"/>
                  </a:lnTo>
                  <a:lnTo>
                    <a:pt x="13" y="57"/>
                  </a:lnTo>
                  <a:lnTo>
                    <a:pt x="13" y="56"/>
                  </a:lnTo>
                  <a:lnTo>
                    <a:pt x="13" y="54"/>
                  </a:lnTo>
                  <a:lnTo>
                    <a:pt x="14" y="52"/>
                  </a:lnTo>
                  <a:lnTo>
                    <a:pt x="15" y="49"/>
                  </a:lnTo>
                  <a:lnTo>
                    <a:pt x="17" y="46"/>
                  </a:lnTo>
                  <a:lnTo>
                    <a:pt x="18" y="44"/>
                  </a:lnTo>
                  <a:lnTo>
                    <a:pt x="20" y="42"/>
                  </a:lnTo>
                  <a:lnTo>
                    <a:pt x="21" y="40"/>
                  </a:lnTo>
                  <a:lnTo>
                    <a:pt x="22" y="37"/>
                  </a:lnTo>
                  <a:lnTo>
                    <a:pt x="23" y="34"/>
                  </a:lnTo>
                  <a:lnTo>
                    <a:pt x="23" y="31"/>
                  </a:lnTo>
                  <a:lnTo>
                    <a:pt x="24" y="29"/>
                  </a:lnTo>
                  <a:lnTo>
                    <a:pt x="25" y="27"/>
                  </a:lnTo>
                  <a:lnTo>
                    <a:pt x="27" y="24"/>
                  </a:lnTo>
                  <a:lnTo>
                    <a:pt x="28" y="23"/>
                  </a:lnTo>
                  <a:lnTo>
                    <a:pt x="28" y="21"/>
                  </a:lnTo>
                  <a:lnTo>
                    <a:pt x="29" y="19"/>
                  </a:lnTo>
                  <a:lnTo>
                    <a:pt x="29" y="17"/>
                  </a:lnTo>
                  <a:lnTo>
                    <a:pt x="31" y="14"/>
                  </a:lnTo>
                  <a:lnTo>
                    <a:pt x="34" y="7"/>
                  </a:lnTo>
                  <a:lnTo>
                    <a:pt x="33" y="6"/>
                  </a:lnTo>
                  <a:lnTo>
                    <a:pt x="33" y="4"/>
                  </a:lnTo>
                  <a:lnTo>
                    <a:pt x="30" y="1"/>
                  </a:lnTo>
                  <a:lnTo>
                    <a:pt x="29" y="1"/>
                  </a:lnTo>
                  <a:lnTo>
                    <a:pt x="28" y="0"/>
                  </a:lnTo>
                  <a:lnTo>
                    <a:pt x="27" y="0"/>
                  </a:lnTo>
                  <a:lnTo>
                    <a:pt x="26" y="1"/>
                  </a:lnTo>
                  <a:lnTo>
                    <a:pt x="24" y="2"/>
                  </a:lnTo>
                  <a:lnTo>
                    <a:pt x="22" y="3"/>
                  </a:lnTo>
                  <a:lnTo>
                    <a:pt x="21" y="4"/>
                  </a:lnTo>
                  <a:lnTo>
                    <a:pt x="21" y="6"/>
                  </a:lnTo>
                  <a:lnTo>
                    <a:pt x="20" y="7"/>
                  </a:lnTo>
                  <a:lnTo>
                    <a:pt x="19" y="9"/>
                  </a:lnTo>
                  <a:lnTo>
                    <a:pt x="18" y="12"/>
                  </a:lnTo>
                  <a:lnTo>
                    <a:pt x="15" y="18"/>
                  </a:lnTo>
                  <a:lnTo>
                    <a:pt x="7" y="34"/>
                  </a:lnTo>
                  <a:lnTo>
                    <a:pt x="6" y="37"/>
                  </a:lnTo>
                  <a:lnTo>
                    <a:pt x="6" y="41"/>
                  </a:lnTo>
                  <a:lnTo>
                    <a:pt x="5" y="44"/>
                  </a:lnTo>
                  <a:lnTo>
                    <a:pt x="4" y="47"/>
                  </a:lnTo>
                  <a:lnTo>
                    <a:pt x="3" y="51"/>
                  </a:lnTo>
                  <a:lnTo>
                    <a:pt x="2" y="54"/>
                  </a:lnTo>
                  <a:lnTo>
                    <a:pt x="1" y="58"/>
                  </a:lnTo>
                  <a:lnTo>
                    <a:pt x="0" y="61"/>
                  </a:lnTo>
                  <a:lnTo>
                    <a:pt x="0" y="64"/>
                  </a:lnTo>
                  <a:lnTo>
                    <a:pt x="0" y="68"/>
                  </a:lnTo>
                  <a:lnTo>
                    <a:pt x="1" y="71"/>
                  </a:lnTo>
                  <a:lnTo>
                    <a:pt x="2" y="75"/>
                  </a:lnTo>
                  <a:lnTo>
                    <a:pt x="3" y="77"/>
                  </a:lnTo>
                  <a:lnTo>
                    <a:pt x="3" y="80"/>
                  </a:lnTo>
                  <a:lnTo>
                    <a:pt x="3" y="82"/>
                  </a:lnTo>
                  <a:lnTo>
                    <a:pt x="4" y="84"/>
                  </a:lnTo>
                  <a:lnTo>
                    <a:pt x="4" y="86"/>
                  </a:lnTo>
                  <a:lnTo>
                    <a:pt x="4" y="88"/>
                  </a:lnTo>
                  <a:lnTo>
                    <a:pt x="5" y="89"/>
                  </a:lnTo>
                  <a:lnTo>
                    <a:pt x="5" y="90"/>
                  </a:lnTo>
                  <a:lnTo>
                    <a:pt x="7" y="90"/>
                  </a:lnTo>
                  <a:lnTo>
                    <a:pt x="8" y="91"/>
                  </a:lnTo>
                  <a:lnTo>
                    <a:pt x="10" y="91"/>
                  </a:lnTo>
                  <a:lnTo>
                    <a:pt x="11" y="91"/>
                  </a:lnTo>
                  <a:lnTo>
                    <a:pt x="13" y="91"/>
                  </a:lnTo>
                  <a:lnTo>
                    <a:pt x="14" y="91"/>
                  </a:lnTo>
                  <a:lnTo>
                    <a:pt x="16" y="91"/>
                  </a:lnTo>
                  <a:lnTo>
                    <a:pt x="24" y="91"/>
                  </a:lnTo>
                  <a:lnTo>
                    <a:pt x="26" y="91"/>
                  </a:lnTo>
                  <a:lnTo>
                    <a:pt x="28" y="90"/>
                  </a:lnTo>
                  <a:lnTo>
                    <a:pt x="30" y="89"/>
                  </a:lnTo>
                  <a:lnTo>
                    <a:pt x="32" y="87"/>
                  </a:lnTo>
                  <a:lnTo>
                    <a:pt x="34" y="86"/>
                  </a:lnTo>
                  <a:lnTo>
                    <a:pt x="40" y="8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8" name="SMARTInkAnnotation267"/>
            <p:cNvSpPr>
              <a:spLocks/>
            </p:cNvSpPr>
            <p:nvPr/>
          </p:nvSpPr>
          <p:spPr bwMode="auto">
            <a:xfrm>
              <a:off x="5636" y="1330"/>
              <a:ext cx="64" cy="92"/>
            </a:xfrm>
            <a:custGeom>
              <a:avLst/>
              <a:gdLst/>
              <a:ahLst/>
              <a:cxnLst>
                <a:cxn ang="0">
                  <a:pos x="37" y="0"/>
                </a:cxn>
                <a:cxn ang="0">
                  <a:pos x="32" y="3"/>
                </a:cxn>
                <a:cxn ang="0">
                  <a:pos x="30" y="4"/>
                </a:cxn>
                <a:cxn ang="0">
                  <a:pos x="28" y="5"/>
                </a:cxn>
                <a:cxn ang="0">
                  <a:pos x="26" y="7"/>
                </a:cxn>
                <a:cxn ang="0">
                  <a:pos x="24" y="9"/>
                </a:cxn>
                <a:cxn ang="0">
                  <a:pos x="22" y="12"/>
                </a:cxn>
                <a:cxn ang="0">
                  <a:pos x="21" y="14"/>
                </a:cxn>
                <a:cxn ang="0">
                  <a:pos x="19" y="17"/>
                </a:cxn>
                <a:cxn ang="0">
                  <a:pos x="17" y="19"/>
                </a:cxn>
                <a:cxn ang="0">
                  <a:pos x="15" y="21"/>
                </a:cxn>
                <a:cxn ang="0">
                  <a:pos x="14" y="24"/>
                </a:cxn>
                <a:cxn ang="0">
                  <a:pos x="12" y="26"/>
                </a:cxn>
                <a:cxn ang="0">
                  <a:pos x="10" y="29"/>
                </a:cxn>
                <a:cxn ang="0">
                  <a:pos x="9" y="33"/>
                </a:cxn>
                <a:cxn ang="0">
                  <a:pos x="9" y="36"/>
                </a:cxn>
                <a:cxn ang="0">
                  <a:pos x="8" y="39"/>
                </a:cxn>
                <a:cxn ang="0">
                  <a:pos x="7" y="42"/>
                </a:cxn>
                <a:cxn ang="0">
                  <a:pos x="6" y="46"/>
                </a:cxn>
                <a:cxn ang="0">
                  <a:pos x="5" y="49"/>
                </a:cxn>
                <a:cxn ang="0">
                  <a:pos x="3" y="52"/>
                </a:cxn>
                <a:cxn ang="0">
                  <a:pos x="0" y="59"/>
                </a:cxn>
                <a:cxn ang="0">
                  <a:pos x="0" y="62"/>
                </a:cxn>
                <a:cxn ang="0">
                  <a:pos x="0" y="64"/>
                </a:cxn>
                <a:cxn ang="0">
                  <a:pos x="0" y="67"/>
                </a:cxn>
                <a:cxn ang="0">
                  <a:pos x="1" y="69"/>
                </a:cxn>
                <a:cxn ang="0">
                  <a:pos x="1" y="72"/>
                </a:cxn>
                <a:cxn ang="0">
                  <a:pos x="1" y="75"/>
                </a:cxn>
                <a:cxn ang="0">
                  <a:pos x="2" y="80"/>
                </a:cxn>
                <a:cxn ang="0">
                  <a:pos x="2" y="82"/>
                </a:cxn>
                <a:cxn ang="0">
                  <a:pos x="2" y="83"/>
                </a:cxn>
                <a:cxn ang="0">
                  <a:pos x="3" y="84"/>
                </a:cxn>
                <a:cxn ang="0">
                  <a:pos x="5" y="85"/>
                </a:cxn>
                <a:cxn ang="0">
                  <a:pos x="6" y="86"/>
                </a:cxn>
                <a:cxn ang="0">
                  <a:pos x="7" y="87"/>
                </a:cxn>
                <a:cxn ang="0">
                  <a:pos x="9" y="89"/>
                </a:cxn>
                <a:cxn ang="0">
                  <a:pos x="11" y="89"/>
                </a:cxn>
                <a:cxn ang="0">
                  <a:pos x="12" y="90"/>
                </a:cxn>
                <a:cxn ang="0">
                  <a:pos x="14" y="91"/>
                </a:cxn>
                <a:cxn ang="0">
                  <a:pos x="16" y="91"/>
                </a:cxn>
                <a:cxn ang="0">
                  <a:pos x="17" y="91"/>
                </a:cxn>
                <a:cxn ang="0">
                  <a:pos x="19" y="91"/>
                </a:cxn>
                <a:cxn ang="0">
                  <a:pos x="21" y="91"/>
                </a:cxn>
                <a:cxn ang="0">
                  <a:pos x="24" y="90"/>
                </a:cxn>
                <a:cxn ang="0">
                  <a:pos x="27" y="89"/>
                </a:cxn>
                <a:cxn ang="0">
                  <a:pos x="29" y="88"/>
                </a:cxn>
                <a:cxn ang="0">
                  <a:pos x="31" y="87"/>
                </a:cxn>
                <a:cxn ang="0">
                  <a:pos x="33" y="87"/>
                </a:cxn>
                <a:cxn ang="0">
                  <a:pos x="35" y="86"/>
                </a:cxn>
                <a:cxn ang="0">
                  <a:pos x="37" y="85"/>
                </a:cxn>
                <a:cxn ang="0">
                  <a:pos x="39" y="84"/>
                </a:cxn>
                <a:cxn ang="0">
                  <a:pos x="41" y="82"/>
                </a:cxn>
                <a:cxn ang="0">
                  <a:pos x="42" y="79"/>
                </a:cxn>
                <a:cxn ang="0">
                  <a:pos x="44" y="77"/>
                </a:cxn>
                <a:cxn ang="0">
                  <a:pos x="46" y="74"/>
                </a:cxn>
                <a:cxn ang="0">
                  <a:pos x="49" y="70"/>
                </a:cxn>
                <a:cxn ang="0">
                  <a:pos x="54" y="65"/>
                </a:cxn>
                <a:cxn ang="0">
                  <a:pos x="63" y="56"/>
                </a:cxn>
              </a:cxnLst>
              <a:rect l="0" t="0" r="r" b="b"/>
              <a:pathLst>
                <a:path w="64" h="92">
                  <a:moveTo>
                    <a:pt x="37" y="0"/>
                  </a:moveTo>
                  <a:lnTo>
                    <a:pt x="32" y="3"/>
                  </a:lnTo>
                  <a:lnTo>
                    <a:pt x="30" y="4"/>
                  </a:lnTo>
                  <a:lnTo>
                    <a:pt x="28" y="5"/>
                  </a:lnTo>
                  <a:lnTo>
                    <a:pt x="26" y="7"/>
                  </a:lnTo>
                  <a:lnTo>
                    <a:pt x="24" y="9"/>
                  </a:lnTo>
                  <a:lnTo>
                    <a:pt x="22" y="12"/>
                  </a:lnTo>
                  <a:lnTo>
                    <a:pt x="21" y="14"/>
                  </a:lnTo>
                  <a:lnTo>
                    <a:pt x="19" y="17"/>
                  </a:lnTo>
                  <a:lnTo>
                    <a:pt x="17" y="19"/>
                  </a:lnTo>
                  <a:lnTo>
                    <a:pt x="15" y="21"/>
                  </a:lnTo>
                  <a:lnTo>
                    <a:pt x="14" y="24"/>
                  </a:lnTo>
                  <a:lnTo>
                    <a:pt x="12" y="26"/>
                  </a:lnTo>
                  <a:lnTo>
                    <a:pt x="10" y="29"/>
                  </a:lnTo>
                  <a:lnTo>
                    <a:pt x="9" y="33"/>
                  </a:lnTo>
                  <a:lnTo>
                    <a:pt x="9" y="36"/>
                  </a:lnTo>
                  <a:lnTo>
                    <a:pt x="8" y="39"/>
                  </a:lnTo>
                  <a:lnTo>
                    <a:pt x="7" y="42"/>
                  </a:lnTo>
                  <a:lnTo>
                    <a:pt x="6" y="46"/>
                  </a:lnTo>
                  <a:lnTo>
                    <a:pt x="5" y="49"/>
                  </a:lnTo>
                  <a:lnTo>
                    <a:pt x="3" y="52"/>
                  </a:lnTo>
                  <a:lnTo>
                    <a:pt x="0" y="59"/>
                  </a:lnTo>
                  <a:lnTo>
                    <a:pt x="0" y="62"/>
                  </a:lnTo>
                  <a:lnTo>
                    <a:pt x="0" y="64"/>
                  </a:lnTo>
                  <a:lnTo>
                    <a:pt x="0" y="67"/>
                  </a:lnTo>
                  <a:lnTo>
                    <a:pt x="1" y="69"/>
                  </a:lnTo>
                  <a:lnTo>
                    <a:pt x="1" y="72"/>
                  </a:lnTo>
                  <a:lnTo>
                    <a:pt x="1" y="75"/>
                  </a:lnTo>
                  <a:lnTo>
                    <a:pt x="2" y="80"/>
                  </a:lnTo>
                  <a:lnTo>
                    <a:pt x="2" y="82"/>
                  </a:lnTo>
                  <a:lnTo>
                    <a:pt x="2" y="83"/>
                  </a:lnTo>
                  <a:lnTo>
                    <a:pt x="3" y="84"/>
                  </a:lnTo>
                  <a:lnTo>
                    <a:pt x="5" y="85"/>
                  </a:lnTo>
                  <a:lnTo>
                    <a:pt x="6" y="86"/>
                  </a:lnTo>
                  <a:lnTo>
                    <a:pt x="7" y="87"/>
                  </a:lnTo>
                  <a:lnTo>
                    <a:pt x="9" y="89"/>
                  </a:lnTo>
                  <a:lnTo>
                    <a:pt x="11" y="89"/>
                  </a:lnTo>
                  <a:lnTo>
                    <a:pt x="12" y="90"/>
                  </a:lnTo>
                  <a:lnTo>
                    <a:pt x="14" y="91"/>
                  </a:lnTo>
                  <a:lnTo>
                    <a:pt x="16" y="91"/>
                  </a:lnTo>
                  <a:lnTo>
                    <a:pt x="17" y="91"/>
                  </a:lnTo>
                  <a:lnTo>
                    <a:pt x="19" y="91"/>
                  </a:lnTo>
                  <a:lnTo>
                    <a:pt x="21" y="91"/>
                  </a:lnTo>
                  <a:lnTo>
                    <a:pt x="24" y="90"/>
                  </a:lnTo>
                  <a:lnTo>
                    <a:pt x="27" y="89"/>
                  </a:lnTo>
                  <a:lnTo>
                    <a:pt x="29" y="88"/>
                  </a:lnTo>
                  <a:lnTo>
                    <a:pt x="31" y="87"/>
                  </a:lnTo>
                  <a:lnTo>
                    <a:pt x="33" y="87"/>
                  </a:lnTo>
                  <a:lnTo>
                    <a:pt x="35" y="86"/>
                  </a:lnTo>
                  <a:lnTo>
                    <a:pt x="37" y="85"/>
                  </a:lnTo>
                  <a:lnTo>
                    <a:pt x="39" y="84"/>
                  </a:lnTo>
                  <a:lnTo>
                    <a:pt x="41" y="82"/>
                  </a:lnTo>
                  <a:lnTo>
                    <a:pt x="42" y="79"/>
                  </a:lnTo>
                  <a:lnTo>
                    <a:pt x="44" y="77"/>
                  </a:lnTo>
                  <a:lnTo>
                    <a:pt x="46" y="74"/>
                  </a:lnTo>
                  <a:lnTo>
                    <a:pt x="49" y="70"/>
                  </a:lnTo>
                  <a:lnTo>
                    <a:pt x="54" y="65"/>
                  </a:lnTo>
                  <a:lnTo>
                    <a:pt x="63" y="5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79" name="SMARTInkAnnotation268"/>
            <p:cNvSpPr>
              <a:spLocks/>
            </p:cNvSpPr>
            <p:nvPr/>
          </p:nvSpPr>
          <p:spPr bwMode="auto">
            <a:xfrm>
              <a:off x="5719" y="1325"/>
              <a:ext cx="32" cy="67"/>
            </a:xfrm>
            <a:custGeom>
              <a:avLst/>
              <a:gdLst/>
              <a:ahLst/>
              <a:cxnLst>
                <a:cxn ang="0">
                  <a:pos x="0" y="0"/>
                </a:cxn>
                <a:cxn ang="0">
                  <a:pos x="0" y="12"/>
                </a:cxn>
                <a:cxn ang="0">
                  <a:pos x="1" y="13"/>
                </a:cxn>
                <a:cxn ang="0">
                  <a:pos x="2" y="15"/>
                </a:cxn>
                <a:cxn ang="0">
                  <a:pos x="3" y="17"/>
                </a:cxn>
                <a:cxn ang="0">
                  <a:pos x="4" y="19"/>
                </a:cxn>
                <a:cxn ang="0">
                  <a:pos x="4" y="22"/>
                </a:cxn>
                <a:cxn ang="0">
                  <a:pos x="5" y="24"/>
                </a:cxn>
                <a:cxn ang="0">
                  <a:pos x="5" y="27"/>
                </a:cxn>
                <a:cxn ang="0">
                  <a:pos x="6" y="29"/>
                </a:cxn>
                <a:cxn ang="0">
                  <a:pos x="8" y="31"/>
                </a:cxn>
                <a:cxn ang="0">
                  <a:pos x="9" y="33"/>
                </a:cxn>
                <a:cxn ang="0">
                  <a:pos x="11" y="35"/>
                </a:cxn>
                <a:cxn ang="0">
                  <a:pos x="12" y="37"/>
                </a:cxn>
                <a:cxn ang="0">
                  <a:pos x="14" y="39"/>
                </a:cxn>
                <a:cxn ang="0">
                  <a:pos x="16" y="42"/>
                </a:cxn>
                <a:cxn ang="0">
                  <a:pos x="17" y="45"/>
                </a:cxn>
                <a:cxn ang="0">
                  <a:pos x="18" y="47"/>
                </a:cxn>
                <a:cxn ang="0">
                  <a:pos x="19" y="49"/>
                </a:cxn>
                <a:cxn ang="0">
                  <a:pos x="20" y="52"/>
                </a:cxn>
                <a:cxn ang="0">
                  <a:pos x="20" y="53"/>
                </a:cxn>
                <a:cxn ang="0">
                  <a:pos x="22" y="55"/>
                </a:cxn>
                <a:cxn ang="0">
                  <a:pos x="25" y="60"/>
                </a:cxn>
                <a:cxn ang="0">
                  <a:pos x="26" y="61"/>
                </a:cxn>
                <a:cxn ang="0">
                  <a:pos x="31" y="66"/>
                </a:cxn>
              </a:cxnLst>
              <a:rect l="0" t="0" r="r" b="b"/>
              <a:pathLst>
                <a:path w="32" h="67">
                  <a:moveTo>
                    <a:pt x="0" y="0"/>
                  </a:moveTo>
                  <a:lnTo>
                    <a:pt x="0" y="12"/>
                  </a:lnTo>
                  <a:lnTo>
                    <a:pt x="1" y="13"/>
                  </a:lnTo>
                  <a:lnTo>
                    <a:pt x="2" y="15"/>
                  </a:lnTo>
                  <a:lnTo>
                    <a:pt x="3" y="17"/>
                  </a:lnTo>
                  <a:lnTo>
                    <a:pt x="4" y="19"/>
                  </a:lnTo>
                  <a:lnTo>
                    <a:pt x="4" y="22"/>
                  </a:lnTo>
                  <a:lnTo>
                    <a:pt x="5" y="24"/>
                  </a:lnTo>
                  <a:lnTo>
                    <a:pt x="5" y="27"/>
                  </a:lnTo>
                  <a:lnTo>
                    <a:pt x="6" y="29"/>
                  </a:lnTo>
                  <a:lnTo>
                    <a:pt x="8" y="31"/>
                  </a:lnTo>
                  <a:lnTo>
                    <a:pt x="9" y="33"/>
                  </a:lnTo>
                  <a:lnTo>
                    <a:pt x="11" y="35"/>
                  </a:lnTo>
                  <a:lnTo>
                    <a:pt x="12" y="37"/>
                  </a:lnTo>
                  <a:lnTo>
                    <a:pt x="14" y="39"/>
                  </a:lnTo>
                  <a:lnTo>
                    <a:pt x="16" y="42"/>
                  </a:lnTo>
                  <a:lnTo>
                    <a:pt x="17" y="45"/>
                  </a:lnTo>
                  <a:lnTo>
                    <a:pt x="18" y="47"/>
                  </a:lnTo>
                  <a:lnTo>
                    <a:pt x="19" y="49"/>
                  </a:lnTo>
                  <a:lnTo>
                    <a:pt x="20" y="52"/>
                  </a:lnTo>
                  <a:lnTo>
                    <a:pt x="20" y="53"/>
                  </a:lnTo>
                  <a:lnTo>
                    <a:pt x="22" y="55"/>
                  </a:lnTo>
                  <a:lnTo>
                    <a:pt x="25" y="60"/>
                  </a:lnTo>
                  <a:lnTo>
                    <a:pt x="26" y="61"/>
                  </a:lnTo>
                  <a:lnTo>
                    <a:pt x="31" y="66"/>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0" name="SMARTInkAnnotation269"/>
            <p:cNvSpPr>
              <a:spLocks/>
            </p:cNvSpPr>
            <p:nvPr/>
          </p:nvSpPr>
          <p:spPr bwMode="auto">
            <a:xfrm>
              <a:off x="5699" y="1345"/>
              <a:ext cx="67" cy="37"/>
            </a:xfrm>
            <a:custGeom>
              <a:avLst/>
              <a:gdLst/>
              <a:ahLst/>
              <a:cxnLst>
                <a:cxn ang="0">
                  <a:pos x="0" y="36"/>
                </a:cxn>
                <a:cxn ang="0">
                  <a:pos x="12" y="24"/>
                </a:cxn>
                <a:cxn ang="0">
                  <a:pos x="13" y="23"/>
                </a:cxn>
                <a:cxn ang="0">
                  <a:pos x="15" y="22"/>
                </a:cxn>
                <a:cxn ang="0">
                  <a:pos x="17" y="21"/>
                </a:cxn>
                <a:cxn ang="0">
                  <a:pos x="19" y="21"/>
                </a:cxn>
                <a:cxn ang="0">
                  <a:pos x="22" y="19"/>
                </a:cxn>
                <a:cxn ang="0">
                  <a:pos x="28" y="17"/>
                </a:cxn>
                <a:cxn ang="0">
                  <a:pos x="34" y="13"/>
                </a:cxn>
                <a:cxn ang="0">
                  <a:pos x="37" y="12"/>
                </a:cxn>
                <a:cxn ang="0">
                  <a:pos x="39" y="12"/>
                </a:cxn>
                <a:cxn ang="0">
                  <a:pos x="41" y="11"/>
                </a:cxn>
                <a:cxn ang="0">
                  <a:pos x="44" y="11"/>
                </a:cxn>
                <a:cxn ang="0">
                  <a:pos x="47" y="11"/>
                </a:cxn>
                <a:cxn ang="0">
                  <a:pos x="50" y="11"/>
                </a:cxn>
                <a:cxn ang="0">
                  <a:pos x="52" y="10"/>
                </a:cxn>
                <a:cxn ang="0">
                  <a:pos x="55" y="9"/>
                </a:cxn>
                <a:cxn ang="0">
                  <a:pos x="57" y="8"/>
                </a:cxn>
                <a:cxn ang="0">
                  <a:pos x="59" y="6"/>
                </a:cxn>
                <a:cxn ang="0">
                  <a:pos x="60" y="5"/>
                </a:cxn>
                <a:cxn ang="0">
                  <a:pos x="66" y="0"/>
                </a:cxn>
              </a:cxnLst>
              <a:rect l="0" t="0" r="r" b="b"/>
              <a:pathLst>
                <a:path w="67" h="37">
                  <a:moveTo>
                    <a:pt x="0" y="36"/>
                  </a:moveTo>
                  <a:lnTo>
                    <a:pt x="12" y="24"/>
                  </a:lnTo>
                  <a:lnTo>
                    <a:pt x="13" y="23"/>
                  </a:lnTo>
                  <a:lnTo>
                    <a:pt x="15" y="22"/>
                  </a:lnTo>
                  <a:lnTo>
                    <a:pt x="17" y="21"/>
                  </a:lnTo>
                  <a:lnTo>
                    <a:pt x="19" y="21"/>
                  </a:lnTo>
                  <a:lnTo>
                    <a:pt x="22" y="19"/>
                  </a:lnTo>
                  <a:lnTo>
                    <a:pt x="28" y="17"/>
                  </a:lnTo>
                  <a:lnTo>
                    <a:pt x="34" y="13"/>
                  </a:lnTo>
                  <a:lnTo>
                    <a:pt x="37" y="12"/>
                  </a:lnTo>
                  <a:lnTo>
                    <a:pt x="39" y="12"/>
                  </a:lnTo>
                  <a:lnTo>
                    <a:pt x="41" y="11"/>
                  </a:lnTo>
                  <a:lnTo>
                    <a:pt x="44" y="11"/>
                  </a:lnTo>
                  <a:lnTo>
                    <a:pt x="47" y="11"/>
                  </a:lnTo>
                  <a:lnTo>
                    <a:pt x="50" y="11"/>
                  </a:lnTo>
                  <a:lnTo>
                    <a:pt x="52" y="10"/>
                  </a:lnTo>
                  <a:lnTo>
                    <a:pt x="55" y="9"/>
                  </a:lnTo>
                  <a:lnTo>
                    <a:pt x="57" y="8"/>
                  </a:lnTo>
                  <a:lnTo>
                    <a:pt x="59" y="6"/>
                  </a:lnTo>
                  <a:lnTo>
                    <a:pt x="60" y="5"/>
                  </a:lnTo>
                  <a:lnTo>
                    <a:pt x="66" y="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1" name="SMARTInkAnnotation270"/>
            <p:cNvSpPr>
              <a:spLocks/>
            </p:cNvSpPr>
            <p:nvPr/>
          </p:nvSpPr>
          <p:spPr bwMode="auto">
            <a:xfrm>
              <a:off x="5724" y="1269"/>
              <a:ext cx="103" cy="194"/>
            </a:xfrm>
            <a:custGeom>
              <a:avLst/>
              <a:gdLst/>
              <a:ahLst/>
              <a:cxnLst>
                <a:cxn ang="0">
                  <a:pos x="0" y="0"/>
                </a:cxn>
                <a:cxn ang="0">
                  <a:pos x="11" y="0"/>
                </a:cxn>
                <a:cxn ang="0">
                  <a:pos x="15" y="0"/>
                </a:cxn>
                <a:cxn ang="0">
                  <a:pos x="19" y="1"/>
                </a:cxn>
                <a:cxn ang="0">
                  <a:pos x="37" y="7"/>
                </a:cxn>
                <a:cxn ang="0">
                  <a:pos x="41" y="9"/>
                </a:cxn>
                <a:cxn ang="0">
                  <a:pos x="45" y="12"/>
                </a:cxn>
                <a:cxn ang="0">
                  <a:pos x="49" y="14"/>
                </a:cxn>
                <a:cxn ang="0">
                  <a:pos x="52" y="18"/>
                </a:cxn>
                <a:cxn ang="0">
                  <a:pos x="56" y="21"/>
                </a:cxn>
                <a:cxn ang="0">
                  <a:pos x="63" y="27"/>
                </a:cxn>
                <a:cxn ang="0">
                  <a:pos x="70" y="34"/>
                </a:cxn>
                <a:cxn ang="0">
                  <a:pos x="72" y="37"/>
                </a:cxn>
                <a:cxn ang="0">
                  <a:pos x="75" y="41"/>
                </a:cxn>
                <a:cxn ang="0">
                  <a:pos x="77" y="44"/>
                </a:cxn>
                <a:cxn ang="0">
                  <a:pos x="80" y="47"/>
                </a:cxn>
                <a:cxn ang="0">
                  <a:pos x="83" y="51"/>
                </a:cxn>
                <a:cxn ang="0">
                  <a:pos x="86" y="54"/>
                </a:cxn>
                <a:cxn ang="0">
                  <a:pos x="88" y="58"/>
                </a:cxn>
                <a:cxn ang="0">
                  <a:pos x="90" y="62"/>
                </a:cxn>
                <a:cxn ang="0">
                  <a:pos x="95" y="71"/>
                </a:cxn>
                <a:cxn ang="0">
                  <a:pos x="98" y="79"/>
                </a:cxn>
                <a:cxn ang="0">
                  <a:pos x="99" y="83"/>
                </a:cxn>
                <a:cxn ang="0">
                  <a:pos x="100" y="87"/>
                </a:cxn>
                <a:cxn ang="0">
                  <a:pos x="101" y="92"/>
                </a:cxn>
                <a:cxn ang="0">
                  <a:pos x="101" y="97"/>
                </a:cxn>
                <a:cxn ang="0">
                  <a:pos x="101" y="102"/>
                </a:cxn>
                <a:cxn ang="0">
                  <a:pos x="102" y="111"/>
                </a:cxn>
                <a:cxn ang="0">
                  <a:pos x="102" y="130"/>
                </a:cxn>
                <a:cxn ang="0">
                  <a:pos x="101" y="134"/>
                </a:cxn>
                <a:cxn ang="0">
                  <a:pos x="100" y="138"/>
                </a:cxn>
                <a:cxn ang="0">
                  <a:pos x="99" y="143"/>
                </a:cxn>
                <a:cxn ang="0">
                  <a:pos x="98" y="147"/>
                </a:cxn>
                <a:cxn ang="0">
                  <a:pos x="98" y="151"/>
                </a:cxn>
                <a:cxn ang="0">
                  <a:pos x="97" y="155"/>
                </a:cxn>
                <a:cxn ang="0">
                  <a:pos x="96" y="161"/>
                </a:cxn>
                <a:cxn ang="0">
                  <a:pos x="94" y="163"/>
                </a:cxn>
                <a:cxn ang="0">
                  <a:pos x="93" y="169"/>
                </a:cxn>
                <a:cxn ang="0">
                  <a:pos x="92" y="172"/>
                </a:cxn>
                <a:cxn ang="0">
                  <a:pos x="90" y="177"/>
                </a:cxn>
                <a:cxn ang="0">
                  <a:pos x="88" y="181"/>
                </a:cxn>
                <a:cxn ang="0">
                  <a:pos x="87" y="186"/>
                </a:cxn>
                <a:cxn ang="0">
                  <a:pos x="87" y="187"/>
                </a:cxn>
                <a:cxn ang="0">
                  <a:pos x="84" y="190"/>
                </a:cxn>
                <a:cxn ang="0">
                  <a:pos x="82" y="193"/>
                </a:cxn>
              </a:cxnLst>
              <a:rect l="0" t="0" r="r" b="b"/>
              <a:pathLst>
                <a:path w="103" h="194">
                  <a:moveTo>
                    <a:pt x="0" y="0"/>
                  </a:moveTo>
                  <a:lnTo>
                    <a:pt x="11" y="0"/>
                  </a:lnTo>
                  <a:lnTo>
                    <a:pt x="15" y="0"/>
                  </a:lnTo>
                  <a:lnTo>
                    <a:pt x="19" y="1"/>
                  </a:lnTo>
                  <a:lnTo>
                    <a:pt x="37" y="7"/>
                  </a:lnTo>
                  <a:lnTo>
                    <a:pt x="41" y="9"/>
                  </a:lnTo>
                  <a:lnTo>
                    <a:pt x="45" y="12"/>
                  </a:lnTo>
                  <a:lnTo>
                    <a:pt x="49" y="14"/>
                  </a:lnTo>
                  <a:lnTo>
                    <a:pt x="52" y="18"/>
                  </a:lnTo>
                  <a:lnTo>
                    <a:pt x="56" y="21"/>
                  </a:lnTo>
                  <a:lnTo>
                    <a:pt x="63" y="27"/>
                  </a:lnTo>
                  <a:lnTo>
                    <a:pt x="70" y="34"/>
                  </a:lnTo>
                  <a:lnTo>
                    <a:pt x="72" y="37"/>
                  </a:lnTo>
                  <a:lnTo>
                    <a:pt x="75" y="41"/>
                  </a:lnTo>
                  <a:lnTo>
                    <a:pt x="77" y="44"/>
                  </a:lnTo>
                  <a:lnTo>
                    <a:pt x="80" y="47"/>
                  </a:lnTo>
                  <a:lnTo>
                    <a:pt x="83" y="51"/>
                  </a:lnTo>
                  <a:lnTo>
                    <a:pt x="86" y="54"/>
                  </a:lnTo>
                  <a:lnTo>
                    <a:pt x="88" y="58"/>
                  </a:lnTo>
                  <a:lnTo>
                    <a:pt x="90" y="62"/>
                  </a:lnTo>
                  <a:lnTo>
                    <a:pt x="95" y="71"/>
                  </a:lnTo>
                  <a:lnTo>
                    <a:pt x="98" y="79"/>
                  </a:lnTo>
                  <a:lnTo>
                    <a:pt x="99" y="83"/>
                  </a:lnTo>
                  <a:lnTo>
                    <a:pt x="100" y="87"/>
                  </a:lnTo>
                  <a:lnTo>
                    <a:pt x="101" y="92"/>
                  </a:lnTo>
                  <a:lnTo>
                    <a:pt x="101" y="97"/>
                  </a:lnTo>
                  <a:lnTo>
                    <a:pt x="101" y="102"/>
                  </a:lnTo>
                  <a:lnTo>
                    <a:pt x="102" y="111"/>
                  </a:lnTo>
                  <a:lnTo>
                    <a:pt x="102" y="130"/>
                  </a:lnTo>
                  <a:lnTo>
                    <a:pt x="101" y="134"/>
                  </a:lnTo>
                  <a:lnTo>
                    <a:pt x="100" y="138"/>
                  </a:lnTo>
                  <a:lnTo>
                    <a:pt x="99" y="143"/>
                  </a:lnTo>
                  <a:lnTo>
                    <a:pt x="98" y="147"/>
                  </a:lnTo>
                  <a:lnTo>
                    <a:pt x="98" y="151"/>
                  </a:lnTo>
                  <a:lnTo>
                    <a:pt x="97" y="155"/>
                  </a:lnTo>
                  <a:lnTo>
                    <a:pt x="96" y="161"/>
                  </a:lnTo>
                  <a:lnTo>
                    <a:pt x="94" y="163"/>
                  </a:lnTo>
                  <a:lnTo>
                    <a:pt x="93" y="169"/>
                  </a:lnTo>
                  <a:lnTo>
                    <a:pt x="92" y="172"/>
                  </a:lnTo>
                  <a:lnTo>
                    <a:pt x="90" y="177"/>
                  </a:lnTo>
                  <a:lnTo>
                    <a:pt x="88" y="181"/>
                  </a:lnTo>
                  <a:lnTo>
                    <a:pt x="87" y="186"/>
                  </a:lnTo>
                  <a:lnTo>
                    <a:pt x="87" y="187"/>
                  </a:lnTo>
                  <a:lnTo>
                    <a:pt x="84" y="190"/>
                  </a:lnTo>
                  <a:lnTo>
                    <a:pt x="82" y="19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2" name="SMARTInkAnnotation271"/>
            <p:cNvSpPr>
              <a:spLocks/>
            </p:cNvSpPr>
            <p:nvPr/>
          </p:nvSpPr>
          <p:spPr bwMode="auto">
            <a:xfrm>
              <a:off x="5897" y="1408"/>
              <a:ext cx="6" cy="9"/>
            </a:xfrm>
            <a:custGeom>
              <a:avLst/>
              <a:gdLst/>
              <a:ahLst/>
              <a:cxnLst>
                <a:cxn ang="0">
                  <a:pos x="0" y="3"/>
                </a:cxn>
                <a:cxn ang="0">
                  <a:pos x="3" y="0"/>
                </a:cxn>
                <a:cxn ang="0">
                  <a:pos x="3" y="0"/>
                </a:cxn>
                <a:cxn ang="0">
                  <a:pos x="4" y="1"/>
                </a:cxn>
                <a:cxn ang="0">
                  <a:pos x="5" y="3"/>
                </a:cxn>
                <a:cxn ang="0">
                  <a:pos x="5" y="3"/>
                </a:cxn>
                <a:cxn ang="0">
                  <a:pos x="0" y="8"/>
                </a:cxn>
              </a:cxnLst>
              <a:rect l="0" t="0" r="r" b="b"/>
              <a:pathLst>
                <a:path w="6" h="9">
                  <a:moveTo>
                    <a:pt x="0" y="3"/>
                  </a:moveTo>
                  <a:lnTo>
                    <a:pt x="3" y="0"/>
                  </a:lnTo>
                  <a:lnTo>
                    <a:pt x="4" y="1"/>
                  </a:lnTo>
                  <a:lnTo>
                    <a:pt x="5" y="3"/>
                  </a:lnTo>
                  <a:lnTo>
                    <a:pt x="0" y="8"/>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3" name="SMARTInkAnnotation272"/>
            <p:cNvSpPr>
              <a:spLocks/>
            </p:cNvSpPr>
            <p:nvPr/>
          </p:nvSpPr>
          <p:spPr bwMode="auto">
            <a:xfrm>
              <a:off x="3150" y="1325"/>
              <a:ext cx="1946" cy="306"/>
            </a:xfrm>
            <a:custGeom>
              <a:avLst/>
              <a:gdLst/>
              <a:ahLst/>
              <a:cxnLst>
                <a:cxn ang="0">
                  <a:pos x="32" y="8"/>
                </a:cxn>
                <a:cxn ang="0">
                  <a:pos x="31" y="18"/>
                </a:cxn>
                <a:cxn ang="0">
                  <a:pos x="28" y="26"/>
                </a:cxn>
                <a:cxn ang="0">
                  <a:pos x="25" y="41"/>
                </a:cxn>
                <a:cxn ang="0">
                  <a:pos x="20" y="55"/>
                </a:cxn>
                <a:cxn ang="0">
                  <a:pos x="13" y="72"/>
                </a:cxn>
                <a:cxn ang="0">
                  <a:pos x="10" y="88"/>
                </a:cxn>
                <a:cxn ang="0">
                  <a:pos x="6" y="105"/>
                </a:cxn>
                <a:cxn ang="0">
                  <a:pos x="2" y="123"/>
                </a:cxn>
                <a:cxn ang="0">
                  <a:pos x="0" y="138"/>
                </a:cxn>
                <a:cxn ang="0">
                  <a:pos x="0" y="153"/>
                </a:cxn>
                <a:cxn ang="0">
                  <a:pos x="4" y="164"/>
                </a:cxn>
                <a:cxn ang="0">
                  <a:pos x="8" y="171"/>
                </a:cxn>
                <a:cxn ang="0">
                  <a:pos x="10" y="179"/>
                </a:cxn>
                <a:cxn ang="0">
                  <a:pos x="24" y="191"/>
                </a:cxn>
                <a:cxn ang="0">
                  <a:pos x="37" y="196"/>
                </a:cxn>
                <a:cxn ang="0">
                  <a:pos x="57" y="201"/>
                </a:cxn>
                <a:cxn ang="0">
                  <a:pos x="178" y="208"/>
                </a:cxn>
                <a:cxn ang="0">
                  <a:pos x="191" y="206"/>
                </a:cxn>
                <a:cxn ang="0">
                  <a:pos x="218" y="192"/>
                </a:cxn>
                <a:cxn ang="0">
                  <a:pos x="301" y="188"/>
                </a:cxn>
                <a:cxn ang="0">
                  <a:pos x="367" y="193"/>
                </a:cxn>
                <a:cxn ang="0">
                  <a:pos x="604" y="198"/>
                </a:cxn>
                <a:cxn ang="0">
                  <a:pos x="724" y="198"/>
                </a:cxn>
                <a:cxn ang="0">
                  <a:pos x="839" y="208"/>
                </a:cxn>
                <a:cxn ang="0">
                  <a:pos x="953" y="222"/>
                </a:cxn>
                <a:cxn ang="0">
                  <a:pos x="1069" y="238"/>
                </a:cxn>
                <a:cxn ang="0">
                  <a:pos x="1198" y="249"/>
                </a:cxn>
                <a:cxn ang="0">
                  <a:pos x="1305" y="258"/>
                </a:cxn>
                <a:cxn ang="0">
                  <a:pos x="1413" y="260"/>
                </a:cxn>
                <a:cxn ang="0">
                  <a:pos x="1521" y="265"/>
                </a:cxn>
                <a:cxn ang="0">
                  <a:pos x="1628" y="272"/>
                </a:cxn>
                <a:cxn ang="0">
                  <a:pos x="1735" y="280"/>
                </a:cxn>
                <a:cxn ang="0">
                  <a:pos x="1852" y="291"/>
                </a:cxn>
                <a:cxn ang="0">
                  <a:pos x="1945" y="305"/>
                </a:cxn>
              </a:cxnLst>
              <a:rect l="0" t="0" r="r" b="b"/>
              <a:pathLst>
                <a:path w="1946" h="306">
                  <a:moveTo>
                    <a:pt x="35" y="0"/>
                  </a:moveTo>
                  <a:lnTo>
                    <a:pt x="32" y="8"/>
                  </a:lnTo>
                  <a:lnTo>
                    <a:pt x="31" y="15"/>
                  </a:lnTo>
                  <a:lnTo>
                    <a:pt x="31" y="18"/>
                  </a:lnTo>
                  <a:lnTo>
                    <a:pt x="29" y="24"/>
                  </a:lnTo>
                  <a:lnTo>
                    <a:pt x="28" y="26"/>
                  </a:lnTo>
                  <a:lnTo>
                    <a:pt x="26" y="33"/>
                  </a:lnTo>
                  <a:lnTo>
                    <a:pt x="25" y="41"/>
                  </a:lnTo>
                  <a:lnTo>
                    <a:pt x="23" y="48"/>
                  </a:lnTo>
                  <a:lnTo>
                    <a:pt x="20" y="55"/>
                  </a:lnTo>
                  <a:lnTo>
                    <a:pt x="16" y="63"/>
                  </a:lnTo>
                  <a:lnTo>
                    <a:pt x="13" y="72"/>
                  </a:lnTo>
                  <a:lnTo>
                    <a:pt x="11" y="80"/>
                  </a:lnTo>
                  <a:lnTo>
                    <a:pt x="10" y="88"/>
                  </a:lnTo>
                  <a:lnTo>
                    <a:pt x="7" y="97"/>
                  </a:lnTo>
                  <a:lnTo>
                    <a:pt x="6" y="105"/>
                  </a:lnTo>
                  <a:lnTo>
                    <a:pt x="5" y="113"/>
                  </a:lnTo>
                  <a:lnTo>
                    <a:pt x="2" y="123"/>
                  </a:lnTo>
                  <a:lnTo>
                    <a:pt x="1" y="131"/>
                  </a:lnTo>
                  <a:lnTo>
                    <a:pt x="0" y="138"/>
                  </a:lnTo>
                  <a:lnTo>
                    <a:pt x="0" y="145"/>
                  </a:lnTo>
                  <a:lnTo>
                    <a:pt x="0" y="153"/>
                  </a:lnTo>
                  <a:lnTo>
                    <a:pt x="1" y="158"/>
                  </a:lnTo>
                  <a:lnTo>
                    <a:pt x="4" y="164"/>
                  </a:lnTo>
                  <a:lnTo>
                    <a:pt x="7" y="168"/>
                  </a:lnTo>
                  <a:lnTo>
                    <a:pt x="8" y="171"/>
                  </a:lnTo>
                  <a:lnTo>
                    <a:pt x="9" y="177"/>
                  </a:lnTo>
                  <a:lnTo>
                    <a:pt x="10" y="179"/>
                  </a:lnTo>
                  <a:lnTo>
                    <a:pt x="19" y="187"/>
                  </a:lnTo>
                  <a:lnTo>
                    <a:pt x="24" y="191"/>
                  </a:lnTo>
                  <a:lnTo>
                    <a:pt x="29" y="195"/>
                  </a:lnTo>
                  <a:lnTo>
                    <a:pt x="37" y="196"/>
                  </a:lnTo>
                  <a:lnTo>
                    <a:pt x="46" y="198"/>
                  </a:lnTo>
                  <a:lnTo>
                    <a:pt x="57" y="201"/>
                  </a:lnTo>
                  <a:lnTo>
                    <a:pt x="117" y="208"/>
                  </a:lnTo>
                  <a:lnTo>
                    <a:pt x="178" y="208"/>
                  </a:lnTo>
                  <a:lnTo>
                    <a:pt x="184" y="208"/>
                  </a:lnTo>
                  <a:lnTo>
                    <a:pt x="191" y="206"/>
                  </a:lnTo>
                  <a:lnTo>
                    <a:pt x="205" y="197"/>
                  </a:lnTo>
                  <a:lnTo>
                    <a:pt x="218" y="192"/>
                  </a:lnTo>
                  <a:lnTo>
                    <a:pt x="245" y="189"/>
                  </a:lnTo>
                  <a:lnTo>
                    <a:pt x="301" y="188"/>
                  </a:lnTo>
                  <a:lnTo>
                    <a:pt x="324" y="189"/>
                  </a:lnTo>
                  <a:lnTo>
                    <a:pt x="367" y="193"/>
                  </a:lnTo>
                  <a:lnTo>
                    <a:pt x="544" y="193"/>
                  </a:lnTo>
                  <a:lnTo>
                    <a:pt x="604" y="198"/>
                  </a:lnTo>
                  <a:lnTo>
                    <a:pt x="665" y="198"/>
                  </a:lnTo>
                  <a:lnTo>
                    <a:pt x="724" y="198"/>
                  </a:lnTo>
                  <a:lnTo>
                    <a:pt x="778" y="202"/>
                  </a:lnTo>
                  <a:lnTo>
                    <a:pt x="839" y="208"/>
                  </a:lnTo>
                  <a:lnTo>
                    <a:pt x="898" y="214"/>
                  </a:lnTo>
                  <a:lnTo>
                    <a:pt x="953" y="222"/>
                  </a:lnTo>
                  <a:lnTo>
                    <a:pt x="1014" y="230"/>
                  </a:lnTo>
                  <a:lnTo>
                    <a:pt x="1069" y="238"/>
                  </a:lnTo>
                  <a:lnTo>
                    <a:pt x="1147" y="245"/>
                  </a:lnTo>
                  <a:lnTo>
                    <a:pt x="1198" y="249"/>
                  </a:lnTo>
                  <a:lnTo>
                    <a:pt x="1249" y="253"/>
                  </a:lnTo>
                  <a:lnTo>
                    <a:pt x="1305" y="258"/>
                  </a:lnTo>
                  <a:lnTo>
                    <a:pt x="1364" y="259"/>
                  </a:lnTo>
                  <a:lnTo>
                    <a:pt x="1413" y="260"/>
                  </a:lnTo>
                  <a:lnTo>
                    <a:pt x="1469" y="263"/>
                  </a:lnTo>
                  <a:lnTo>
                    <a:pt x="1521" y="265"/>
                  </a:lnTo>
                  <a:lnTo>
                    <a:pt x="1574" y="268"/>
                  </a:lnTo>
                  <a:lnTo>
                    <a:pt x="1628" y="272"/>
                  </a:lnTo>
                  <a:lnTo>
                    <a:pt x="1682" y="274"/>
                  </a:lnTo>
                  <a:lnTo>
                    <a:pt x="1735" y="280"/>
                  </a:lnTo>
                  <a:lnTo>
                    <a:pt x="1795" y="284"/>
                  </a:lnTo>
                  <a:lnTo>
                    <a:pt x="1852" y="291"/>
                  </a:lnTo>
                  <a:lnTo>
                    <a:pt x="1907" y="299"/>
                  </a:lnTo>
                  <a:lnTo>
                    <a:pt x="1945" y="30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4" name="SMARTInkAnnotation273"/>
            <p:cNvSpPr>
              <a:spLocks/>
            </p:cNvSpPr>
            <p:nvPr/>
          </p:nvSpPr>
          <p:spPr bwMode="auto">
            <a:xfrm>
              <a:off x="3850" y="2463"/>
              <a:ext cx="1342" cy="266"/>
            </a:xfrm>
            <a:custGeom>
              <a:avLst/>
              <a:gdLst/>
              <a:ahLst/>
              <a:cxnLst>
                <a:cxn ang="0">
                  <a:pos x="0" y="97"/>
                </a:cxn>
                <a:cxn ang="0">
                  <a:pos x="17" y="97"/>
                </a:cxn>
                <a:cxn ang="0">
                  <a:pos x="22" y="95"/>
                </a:cxn>
                <a:cxn ang="0">
                  <a:pos x="28" y="94"/>
                </a:cxn>
                <a:cxn ang="0">
                  <a:pos x="38" y="92"/>
                </a:cxn>
                <a:cxn ang="0">
                  <a:pos x="55" y="85"/>
                </a:cxn>
                <a:cxn ang="0">
                  <a:pos x="69" y="78"/>
                </a:cxn>
                <a:cxn ang="0">
                  <a:pos x="87" y="72"/>
                </a:cxn>
                <a:cxn ang="0">
                  <a:pos x="104" y="65"/>
                </a:cxn>
                <a:cxn ang="0">
                  <a:pos x="123" y="58"/>
                </a:cxn>
                <a:cxn ang="0">
                  <a:pos x="138" y="54"/>
                </a:cxn>
                <a:cxn ang="0">
                  <a:pos x="179" y="46"/>
                </a:cxn>
                <a:cxn ang="0">
                  <a:pos x="209" y="38"/>
                </a:cxn>
                <a:cxn ang="0">
                  <a:pos x="234" y="31"/>
                </a:cxn>
                <a:cxn ang="0">
                  <a:pos x="268" y="23"/>
                </a:cxn>
                <a:cxn ang="0">
                  <a:pos x="304" y="18"/>
                </a:cxn>
                <a:cxn ang="0">
                  <a:pos x="340" y="12"/>
                </a:cxn>
                <a:cxn ang="0">
                  <a:pos x="392" y="6"/>
                </a:cxn>
                <a:cxn ang="0">
                  <a:pos x="432" y="4"/>
                </a:cxn>
                <a:cxn ang="0">
                  <a:pos x="474" y="1"/>
                </a:cxn>
                <a:cxn ang="0">
                  <a:pos x="512" y="0"/>
                </a:cxn>
                <a:cxn ang="0">
                  <a:pos x="554" y="2"/>
                </a:cxn>
                <a:cxn ang="0">
                  <a:pos x="588" y="5"/>
                </a:cxn>
                <a:cxn ang="0">
                  <a:pos x="622" y="6"/>
                </a:cxn>
                <a:cxn ang="0">
                  <a:pos x="657" y="11"/>
                </a:cxn>
                <a:cxn ang="0">
                  <a:pos x="694" y="17"/>
                </a:cxn>
                <a:cxn ang="0">
                  <a:pos x="729" y="21"/>
                </a:cxn>
                <a:cxn ang="0">
                  <a:pos x="792" y="36"/>
                </a:cxn>
                <a:cxn ang="0">
                  <a:pos x="826" y="43"/>
                </a:cxn>
                <a:cxn ang="0">
                  <a:pos x="852" y="51"/>
                </a:cxn>
                <a:cxn ang="0">
                  <a:pos x="869" y="57"/>
                </a:cxn>
                <a:cxn ang="0">
                  <a:pos x="886" y="63"/>
                </a:cxn>
                <a:cxn ang="0">
                  <a:pos x="911" y="70"/>
                </a:cxn>
                <a:cxn ang="0">
                  <a:pos x="928" y="76"/>
                </a:cxn>
                <a:cxn ang="0">
                  <a:pos x="953" y="85"/>
                </a:cxn>
                <a:cxn ang="0">
                  <a:pos x="970" y="94"/>
                </a:cxn>
                <a:cxn ang="0">
                  <a:pos x="987" y="102"/>
                </a:cxn>
                <a:cxn ang="0">
                  <a:pos x="1002" y="110"/>
                </a:cxn>
                <a:cxn ang="0">
                  <a:pos x="1017" y="117"/>
                </a:cxn>
                <a:cxn ang="0">
                  <a:pos x="1033" y="124"/>
                </a:cxn>
                <a:cxn ang="0">
                  <a:pos x="1047" y="131"/>
                </a:cxn>
                <a:cxn ang="0">
                  <a:pos x="1063" y="138"/>
                </a:cxn>
                <a:cxn ang="0">
                  <a:pos x="1079" y="144"/>
                </a:cxn>
                <a:cxn ang="0">
                  <a:pos x="1093" y="151"/>
                </a:cxn>
                <a:cxn ang="0">
                  <a:pos x="1101" y="155"/>
                </a:cxn>
                <a:cxn ang="0">
                  <a:pos x="1132" y="172"/>
                </a:cxn>
                <a:cxn ang="0">
                  <a:pos x="1160" y="187"/>
                </a:cxn>
                <a:cxn ang="0">
                  <a:pos x="1175" y="193"/>
                </a:cxn>
                <a:cxn ang="0">
                  <a:pos x="1190" y="201"/>
                </a:cxn>
                <a:cxn ang="0">
                  <a:pos x="1198" y="205"/>
                </a:cxn>
                <a:cxn ang="0">
                  <a:pos x="1211" y="213"/>
                </a:cxn>
                <a:cxn ang="0">
                  <a:pos x="1223" y="219"/>
                </a:cxn>
                <a:cxn ang="0">
                  <a:pos x="1235" y="225"/>
                </a:cxn>
                <a:cxn ang="0">
                  <a:pos x="1255" y="233"/>
                </a:cxn>
                <a:cxn ang="0">
                  <a:pos x="1274" y="240"/>
                </a:cxn>
                <a:cxn ang="0">
                  <a:pos x="1290" y="248"/>
                </a:cxn>
                <a:cxn ang="0">
                  <a:pos x="1310" y="256"/>
                </a:cxn>
                <a:cxn ang="0">
                  <a:pos x="1335" y="263"/>
                </a:cxn>
                <a:cxn ang="0">
                  <a:pos x="1341" y="265"/>
                </a:cxn>
              </a:cxnLst>
              <a:rect l="0" t="0" r="r" b="b"/>
              <a:pathLst>
                <a:path w="1342" h="266">
                  <a:moveTo>
                    <a:pt x="0" y="97"/>
                  </a:moveTo>
                  <a:lnTo>
                    <a:pt x="17" y="97"/>
                  </a:lnTo>
                  <a:lnTo>
                    <a:pt x="22" y="95"/>
                  </a:lnTo>
                  <a:lnTo>
                    <a:pt x="28" y="94"/>
                  </a:lnTo>
                  <a:lnTo>
                    <a:pt x="38" y="92"/>
                  </a:lnTo>
                  <a:lnTo>
                    <a:pt x="55" y="85"/>
                  </a:lnTo>
                  <a:lnTo>
                    <a:pt x="69" y="78"/>
                  </a:lnTo>
                  <a:lnTo>
                    <a:pt x="87" y="72"/>
                  </a:lnTo>
                  <a:lnTo>
                    <a:pt x="104" y="65"/>
                  </a:lnTo>
                  <a:lnTo>
                    <a:pt x="123" y="58"/>
                  </a:lnTo>
                  <a:lnTo>
                    <a:pt x="138" y="54"/>
                  </a:lnTo>
                  <a:lnTo>
                    <a:pt x="179" y="46"/>
                  </a:lnTo>
                  <a:lnTo>
                    <a:pt x="209" y="38"/>
                  </a:lnTo>
                  <a:lnTo>
                    <a:pt x="234" y="31"/>
                  </a:lnTo>
                  <a:lnTo>
                    <a:pt x="268" y="23"/>
                  </a:lnTo>
                  <a:lnTo>
                    <a:pt x="304" y="18"/>
                  </a:lnTo>
                  <a:lnTo>
                    <a:pt x="340" y="12"/>
                  </a:lnTo>
                  <a:lnTo>
                    <a:pt x="392" y="6"/>
                  </a:lnTo>
                  <a:lnTo>
                    <a:pt x="432" y="4"/>
                  </a:lnTo>
                  <a:lnTo>
                    <a:pt x="474" y="1"/>
                  </a:lnTo>
                  <a:lnTo>
                    <a:pt x="512" y="0"/>
                  </a:lnTo>
                  <a:lnTo>
                    <a:pt x="554" y="2"/>
                  </a:lnTo>
                  <a:lnTo>
                    <a:pt x="588" y="5"/>
                  </a:lnTo>
                  <a:lnTo>
                    <a:pt x="622" y="6"/>
                  </a:lnTo>
                  <a:lnTo>
                    <a:pt x="657" y="11"/>
                  </a:lnTo>
                  <a:lnTo>
                    <a:pt x="694" y="17"/>
                  </a:lnTo>
                  <a:lnTo>
                    <a:pt x="729" y="21"/>
                  </a:lnTo>
                  <a:lnTo>
                    <a:pt x="792" y="36"/>
                  </a:lnTo>
                  <a:lnTo>
                    <a:pt x="826" y="43"/>
                  </a:lnTo>
                  <a:lnTo>
                    <a:pt x="852" y="51"/>
                  </a:lnTo>
                  <a:lnTo>
                    <a:pt x="869" y="57"/>
                  </a:lnTo>
                  <a:lnTo>
                    <a:pt x="886" y="63"/>
                  </a:lnTo>
                  <a:lnTo>
                    <a:pt x="911" y="70"/>
                  </a:lnTo>
                  <a:lnTo>
                    <a:pt x="928" y="76"/>
                  </a:lnTo>
                  <a:lnTo>
                    <a:pt x="953" y="85"/>
                  </a:lnTo>
                  <a:lnTo>
                    <a:pt x="970" y="94"/>
                  </a:lnTo>
                  <a:lnTo>
                    <a:pt x="987" y="102"/>
                  </a:lnTo>
                  <a:lnTo>
                    <a:pt x="1002" y="110"/>
                  </a:lnTo>
                  <a:lnTo>
                    <a:pt x="1017" y="117"/>
                  </a:lnTo>
                  <a:lnTo>
                    <a:pt x="1033" y="124"/>
                  </a:lnTo>
                  <a:lnTo>
                    <a:pt x="1047" y="131"/>
                  </a:lnTo>
                  <a:lnTo>
                    <a:pt x="1063" y="138"/>
                  </a:lnTo>
                  <a:lnTo>
                    <a:pt x="1079" y="144"/>
                  </a:lnTo>
                  <a:lnTo>
                    <a:pt x="1093" y="151"/>
                  </a:lnTo>
                  <a:lnTo>
                    <a:pt x="1101" y="155"/>
                  </a:lnTo>
                  <a:lnTo>
                    <a:pt x="1132" y="172"/>
                  </a:lnTo>
                  <a:lnTo>
                    <a:pt x="1160" y="187"/>
                  </a:lnTo>
                  <a:lnTo>
                    <a:pt x="1175" y="193"/>
                  </a:lnTo>
                  <a:lnTo>
                    <a:pt x="1190" y="201"/>
                  </a:lnTo>
                  <a:lnTo>
                    <a:pt x="1198" y="205"/>
                  </a:lnTo>
                  <a:lnTo>
                    <a:pt x="1211" y="213"/>
                  </a:lnTo>
                  <a:lnTo>
                    <a:pt x="1223" y="219"/>
                  </a:lnTo>
                  <a:lnTo>
                    <a:pt x="1235" y="225"/>
                  </a:lnTo>
                  <a:lnTo>
                    <a:pt x="1255" y="233"/>
                  </a:lnTo>
                  <a:lnTo>
                    <a:pt x="1274" y="240"/>
                  </a:lnTo>
                  <a:lnTo>
                    <a:pt x="1290" y="248"/>
                  </a:lnTo>
                  <a:lnTo>
                    <a:pt x="1310" y="256"/>
                  </a:lnTo>
                  <a:lnTo>
                    <a:pt x="1335" y="263"/>
                  </a:lnTo>
                  <a:lnTo>
                    <a:pt x="1341" y="265"/>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5" name="SMARTInkAnnotation274"/>
            <p:cNvSpPr>
              <a:spLocks/>
            </p:cNvSpPr>
            <p:nvPr/>
          </p:nvSpPr>
          <p:spPr bwMode="auto">
            <a:xfrm>
              <a:off x="5247" y="2428"/>
              <a:ext cx="503" cy="369"/>
            </a:xfrm>
            <a:custGeom>
              <a:avLst/>
              <a:gdLst/>
              <a:ahLst/>
              <a:cxnLst>
                <a:cxn ang="0">
                  <a:pos x="6" y="235"/>
                </a:cxn>
                <a:cxn ang="0">
                  <a:pos x="0" y="290"/>
                </a:cxn>
                <a:cxn ang="0">
                  <a:pos x="5" y="349"/>
                </a:cxn>
                <a:cxn ang="0">
                  <a:pos x="6" y="268"/>
                </a:cxn>
                <a:cxn ang="0">
                  <a:pos x="19" y="224"/>
                </a:cxn>
                <a:cxn ang="0">
                  <a:pos x="44" y="189"/>
                </a:cxn>
                <a:cxn ang="0">
                  <a:pos x="59" y="210"/>
                </a:cxn>
                <a:cxn ang="0">
                  <a:pos x="66" y="252"/>
                </a:cxn>
                <a:cxn ang="0">
                  <a:pos x="69" y="287"/>
                </a:cxn>
                <a:cxn ang="0">
                  <a:pos x="75" y="247"/>
                </a:cxn>
                <a:cxn ang="0">
                  <a:pos x="83" y="197"/>
                </a:cxn>
                <a:cxn ang="0">
                  <a:pos x="95" y="174"/>
                </a:cxn>
                <a:cxn ang="0">
                  <a:pos x="110" y="186"/>
                </a:cxn>
                <a:cxn ang="0">
                  <a:pos x="124" y="229"/>
                </a:cxn>
                <a:cxn ang="0">
                  <a:pos x="140" y="260"/>
                </a:cxn>
                <a:cxn ang="0">
                  <a:pos x="154" y="268"/>
                </a:cxn>
                <a:cxn ang="0">
                  <a:pos x="161" y="262"/>
                </a:cxn>
                <a:cxn ang="0">
                  <a:pos x="181" y="227"/>
                </a:cxn>
                <a:cxn ang="0">
                  <a:pos x="188" y="162"/>
                </a:cxn>
                <a:cxn ang="0">
                  <a:pos x="180" y="147"/>
                </a:cxn>
                <a:cxn ang="0">
                  <a:pos x="168" y="165"/>
                </a:cxn>
                <a:cxn ang="0">
                  <a:pos x="158" y="206"/>
                </a:cxn>
                <a:cxn ang="0">
                  <a:pos x="173" y="244"/>
                </a:cxn>
                <a:cxn ang="0">
                  <a:pos x="186" y="248"/>
                </a:cxn>
                <a:cxn ang="0">
                  <a:pos x="230" y="202"/>
                </a:cxn>
                <a:cxn ang="0">
                  <a:pos x="239" y="152"/>
                </a:cxn>
                <a:cxn ang="0">
                  <a:pos x="245" y="105"/>
                </a:cxn>
                <a:cxn ang="0">
                  <a:pos x="253" y="111"/>
                </a:cxn>
                <a:cxn ang="0">
                  <a:pos x="271" y="161"/>
                </a:cxn>
                <a:cxn ang="0">
                  <a:pos x="292" y="197"/>
                </a:cxn>
                <a:cxn ang="0">
                  <a:pos x="298" y="204"/>
                </a:cxn>
                <a:cxn ang="0">
                  <a:pos x="276" y="180"/>
                </a:cxn>
                <a:cxn ang="0">
                  <a:pos x="277" y="162"/>
                </a:cxn>
                <a:cxn ang="0">
                  <a:pos x="321" y="132"/>
                </a:cxn>
                <a:cxn ang="0">
                  <a:pos x="344" y="96"/>
                </a:cxn>
                <a:cxn ang="0">
                  <a:pos x="350" y="74"/>
                </a:cxn>
                <a:cxn ang="0">
                  <a:pos x="342" y="72"/>
                </a:cxn>
                <a:cxn ang="0">
                  <a:pos x="332" y="98"/>
                </a:cxn>
                <a:cxn ang="0">
                  <a:pos x="327" y="142"/>
                </a:cxn>
                <a:cxn ang="0">
                  <a:pos x="339" y="165"/>
                </a:cxn>
                <a:cxn ang="0">
                  <a:pos x="357" y="165"/>
                </a:cxn>
                <a:cxn ang="0">
                  <a:pos x="367" y="151"/>
                </a:cxn>
                <a:cxn ang="0">
                  <a:pos x="375" y="111"/>
                </a:cxn>
                <a:cxn ang="0">
                  <a:pos x="380" y="125"/>
                </a:cxn>
                <a:cxn ang="0">
                  <a:pos x="385" y="139"/>
                </a:cxn>
                <a:cxn ang="0">
                  <a:pos x="394" y="147"/>
                </a:cxn>
                <a:cxn ang="0">
                  <a:pos x="404" y="139"/>
                </a:cxn>
                <a:cxn ang="0">
                  <a:pos x="416" y="95"/>
                </a:cxn>
                <a:cxn ang="0">
                  <a:pos x="418" y="73"/>
                </a:cxn>
                <a:cxn ang="0">
                  <a:pos x="425" y="73"/>
                </a:cxn>
                <a:cxn ang="0">
                  <a:pos x="437" y="122"/>
                </a:cxn>
                <a:cxn ang="0">
                  <a:pos x="449" y="183"/>
                </a:cxn>
                <a:cxn ang="0">
                  <a:pos x="455" y="211"/>
                </a:cxn>
                <a:cxn ang="0">
                  <a:pos x="453" y="210"/>
                </a:cxn>
                <a:cxn ang="0">
                  <a:pos x="434" y="150"/>
                </a:cxn>
                <a:cxn ang="0">
                  <a:pos x="428" y="114"/>
                </a:cxn>
                <a:cxn ang="0">
                  <a:pos x="429" y="77"/>
                </a:cxn>
                <a:cxn ang="0">
                  <a:pos x="444" y="36"/>
                </a:cxn>
                <a:cxn ang="0">
                  <a:pos x="474" y="1"/>
                </a:cxn>
                <a:cxn ang="0">
                  <a:pos x="492" y="13"/>
                </a:cxn>
                <a:cxn ang="0">
                  <a:pos x="501" y="65"/>
                </a:cxn>
                <a:cxn ang="0">
                  <a:pos x="495" y="106"/>
                </a:cxn>
                <a:cxn ang="0">
                  <a:pos x="488" y="156"/>
                </a:cxn>
              </a:cxnLst>
              <a:rect l="0" t="0" r="r" b="b"/>
              <a:pathLst>
                <a:path w="503" h="369">
                  <a:moveTo>
                    <a:pt x="10" y="224"/>
                  </a:moveTo>
                  <a:lnTo>
                    <a:pt x="10" y="226"/>
                  </a:lnTo>
                  <a:lnTo>
                    <a:pt x="9" y="228"/>
                  </a:lnTo>
                  <a:lnTo>
                    <a:pt x="7" y="232"/>
                  </a:lnTo>
                  <a:lnTo>
                    <a:pt x="6" y="235"/>
                  </a:lnTo>
                  <a:lnTo>
                    <a:pt x="5" y="246"/>
                  </a:lnTo>
                  <a:lnTo>
                    <a:pt x="2" y="256"/>
                  </a:lnTo>
                  <a:lnTo>
                    <a:pt x="1" y="265"/>
                  </a:lnTo>
                  <a:lnTo>
                    <a:pt x="0" y="275"/>
                  </a:lnTo>
                  <a:lnTo>
                    <a:pt x="0" y="290"/>
                  </a:lnTo>
                  <a:lnTo>
                    <a:pt x="0" y="310"/>
                  </a:lnTo>
                  <a:lnTo>
                    <a:pt x="1" y="320"/>
                  </a:lnTo>
                  <a:lnTo>
                    <a:pt x="3" y="330"/>
                  </a:lnTo>
                  <a:lnTo>
                    <a:pt x="4" y="338"/>
                  </a:lnTo>
                  <a:lnTo>
                    <a:pt x="5" y="349"/>
                  </a:lnTo>
                  <a:lnTo>
                    <a:pt x="5" y="358"/>
                  </a:lnTo>
                  <a:lnTo>
                    <a:pt x="5" y="368"/>
                  </a:lnTo>
                  <a:lnTo>
                    <a:pt x="5" y="280"/>
                  </a:lnTo>
                  <a:lnTo>
                    <a:pt x="6" y="274"/>
                  </a:lnTo>
                  <a:lnTo>
                    <a:pt x="6" y="268"/>
                  </a:lnTo>
                  <a:lnTo>
                    <a:pt x="8" y="262"/>
                  </a:lnTo>
                  <a:lnTo>
                    <a:pt x="9" y="256"/>
                  </a:lnTo>
                  <a:lnTo>
                    <a:pt x="12" y="245"/>
                  </a:lnTo>
                  <a:lnTo>
                    <a:pt x="15" y="234"/>
                  </a:lnTo>
                  <a:lnTo>
                    <a:pt x="19" y="224"/>
                  </a:lnTo>
                  <a:lnTo>
                    <a:pt x="22" y="216"/>
                  </a:lnTo>
                  <a:lnTo>
                    <a:pt x="27" y="205"/>
                  </a:lnTo>
                  <a:lnTo>
                    <a:pt x="32" y="197"/>
                  </a:lnTo>
                  <a:lnTo>
                    <a:pt x="37" y="193"/>
                  </a:lnTo>
                  <a:lnTo>
                    <a:pt x="44" y="189"/>
                  </a:lnTo>
                  <a:lnTo>
                    <a:pt x="45" y="189"/>
                  </a:lnTo>
                  <a:lnTo>
                    <a:pt x="48" y="191"/>
                  </a:lnTo>
                  <a:lnTo>
                    <a:pt x="53" y="195"/>
                  </a:lnTo>
                  <a:lnTo>
                    <a:pt x="58" y="203"/>
                  </a:lnTo>
                  <a:lnTo>
                    <a:pt x="59" y="210"/>
                  </a:lnTo>
                  <a:lnTo>
                    <a:pt x="61" y="219"/>
                  </a:lnTo>
                  <a:lnTo>
                    <a:pt x="63" y="226"/>
                  </a:lnTo>
                  <a:lnTo>
                    <a:pt x="65" y="235"/>
                  </a:lnTo>
                  <a:lnTo>
                    <a:pt x="65" y="244"/>
                  </a:lnTo>
                  <a:lnTo>
                    <a:pt x="66" y="252"/>
                  </a:lnTo>
                  <a:lnTo>
                    <a:pt x="66" y="269"/>
                  </a:lnTo>
                  <a:lnTo>
                    <a:pt x="66" y="294"/>
                  </a:lnTo>
                  <a:lnTo>
                    <a:pt x="66" y="292"/>
                  </a:lnTo>
                  <a:lnTo>
                    <a:pt x="66" y="290"/>
                  </a:lnTo>
                  <a:lnTo>
                    <a:pt x="69" y="287"/>
                  </a:lnTo>
                  <a:lnTo>
                    <a:pt x="69" y="285"/>
                  </a:lnTo>
                  <a:lnTo>
                    <a:pt x="71" y="277"/>
                  </a:lnTo>
                  <a:lnTo>
                    <a:pt x="71" y="267"/>
                  </a:lnTo>
                  <a:lnTo>
                    <a:pt x="74" y="258"/>
                  </a:lnTo>
                  <a:lnTo>
                    <a:pt x="75" y="247"/>
                  </a:lnTo>
                  <a:lnTo>
                    <a:pt x="75" y="241"/>
                  </a:lnTo>
                  <a:lnTo>
                    <a:pt x="76" y="229"/>
                  </a:lnTo>
                  <a:lnTo>
                    <a:pt x="76" y="219"/>
                  </a:lnTo>
                  <a:lnTo>
                    <a:pt x="79" y="211"/>
                  </a:lnTo>
                  <a:lnTo>
                    <a:pt x="83" y="197"/>
                  </a:lnTo>
                  <a:lnTo>
                    <a:pt x="85" y="189"/>
                  </a:lnTo>
                  <a:lnTo>
                    <a:pt x="85" y="185"/>
                  </a:lnTo>
                  <a:lnTo>
                    <a:pt x="87" y="182"/>
                  </a:lnTo>
                  <a:lnTo>
                    <a:pt x="89" y="180"/>
                  </a:lnTo>
                  <a:lnTo>
                    <a:pt x="95" y="174"/>
                  </a:lnTo>
                  <a:lnTo>
                    <a:pt x="96" y="174"/>
                  </a:lnTo>
                  <a:lnTo>
                    <a:pt x="100" y="176"/>
                  </a:lnTo>
                  <a:lnTo>
                    <a:pt x="103" y="177"/>
                  </a:lnTo>
                  <a:lnTo>
                    <a:pt x="105" y="178"/>
                  </a:lnTo>
                  <a:lnTo>
                    <a:pt x="110" y="186"/>
                  </a:lnTo>
                  <a:lnTo>
                    <a:pt x="113" y="192"/>
                  </a:lnTo>
                  <a:lnTo>
                    <a:pt x="115" y="200"/>
                  </a:lnTo>
                  <a:lnTo>
                    <a:pt x="117" y="208"/>
                  </a:lnTo>
                  <a:lnTo>
                    <a:pt x="119" y="216"/>
                  </a:lnTo>
                  <a:lnTo>
                    <a:pt x="124" y="229"/>
                  </a:lnTo>
                  <a:lnTo>
                    <a:pt x="127" y="238"/>
                  </a:lnTo>
                  <a:lnTo>
                    <a:pt x="130" y="244"/>
                  </a:lnTo>
                  <a:lnTo>
                    <a:pt x="137" y="255"/>
                  </a:lnTo>
                  <a:lnTo>
                    <a:pt x="139" y="258"/>
                  </a:lnTo>
                  <a:lnTo>
                    <a:pt x="140" y="260"/>
                  </a:lnTo>
                  <a:lnTo>
                    <a:pt x="142" y="261"/>
                  </a:lnTo>
                  <a:lnTo>
                    <a:pt x="145" y="264"/>
                  </a:lnTo>
                  <a:lnTo>
                    <a:pt x="149" y="266"/>
                  </a:lnTo>
                  <a:lnTo>
                    <a:pt x="151" y="267"/>
                  </a:lnTo>
                  <a:lnTo>
                    <a:pt x="154" y="268"/>
                  </a:lnTo>
                  <a:lnTo>
                    <a:pt x="156" y="268"/>
                  </a:lnTo>
                  <a:lnTo>
                    <a:pt x="159" y="266"/>
                  </a:lnTo>
                  <a:lnTo>
                    <a:pt x="160" y="265"/>
                  </a:lnTo>
                  <a:lnTo>
                    <a:pt x="161" y="264"/>
                  </a:lnTo>
                  <a:lnTo>
                    <a:pt x="161" y="262"/>
                  </a:lnTo>
                  <a:lnTo>
                    <a:pt x="163" y="259"/>
                  </a:lnTo>
                  <a:lnTo>
                    <a:pt x="171" y="250"/>
                  </a:lnTo>
                  <a:lnTo>
                    <a:pt x="176" y="241"/>
                  </a:lnTo>
                  <a:lnTo>
                    <a:pt x="179" y="235"/>
                  </a:lnTo>
                  <a:lnTo>
                    <a:pt x="181" y="227"/>
                  </a:lnTo>
                  <a:lnTo>
                    <a:pt x="183" y="218"/>
                  </a:lnTo>
                  <a:lnTo>
                    <a:pt x="186" y="207"/>
                  </a:lnTo>
                  <a:lnTo>
                    <a:pt x="187" y="197"/>
                  </a:lnTo>
                  <a:lnTo>
                    <a:pt x="188" y="186"/>
                  </a:lnTo>
                  <a:lnTo>
                    <a:pt x="188" y="162"/>
                  </a:lnTo>
                  <a:lnTo>
                    <a:pt x="188" y="151"/>
                  </a:lnTo>
                  <a:lnTo>
                    <a:pt x="187" y="150"/>
                  </a:lnTo>
                  <a:lnTo>
                    <a:pt x="186" y="149"/>
                  </a:lnTo>
                  <a:lnTo>
                    <a:pt x="183" y="148"/>
                  </a:lnTo>
                  <a:lnTo>
                    <a:pt x="180" y="147"/>
                  </a:lnTo>
                  <a:lnTo>
                    <a:pt x="179" y="148"/>
                  </a:lnTo>
                  <a:lnTo>
                    <a:pt x="176" y="150"/>
                  </a:lnTo>
                  <a:lnTo>
                    <a:pt x="171" y="154"/>
                  </a:lnTo>
                  <a:lnTo>
                    <a:pt x="170" y="156"/>
                  </a:lnTo>
                  <a:lnTo>
                    <a:pt x="168" y="165"/>
                  </a:lnTo>
                  <a:lnTo>
                    <a:pt x="164" y="175"/>
                  </a:lnTo>
                  <a:lnTo>
                    <a:pt x="163" y="184"/>
                  </a:lnTo>
                  <a:lnTo>
                    <a:pt x="161" y="192"/>
                  </a:lnTo>
                  <a:lnTo>
                    <a:pt x="159" y="199"/>
                  </a:lnTo>
                  <a:lnTo>
                    <a:pt x="158" y="206"/>
                  </a:lnTo>
                  <a:lnTo>
                    <a:pt x="159" y="213"/>
                  </a:lnTo>
                  <a:lnTo>
                    <a:pt x="161" y="220"/>
                  </a:lnTo>
                  <a:lnTo>
                    <a:pt x="163" y="230"/>
                  </a:lnTo>
                  <a:lnTo>
                    <a:pt x="165" y="234"/>
                  </a:lnTo>
                  <a:lnTo>
                    <a:pt x="173" y="244"/>
                  </a:lnTo>
                  <a:lnTo>
                    <a:pt x="174" y="245"/>
                  </a:lnTo>
                  <a:lnTo>
                    <a:pt x="176" y="247"/>
                  </a:lnTo>
                  <a:lnTo>
                    <a:pt x="179" y="248"/>
                  </a:lnTo>
                  <a:lnTo>
                    <a:pt x="184" y="249"/>
                  </a:lnTo>
                  <a:lnTo>
                    <a:pt x="186" y="248"/>
                  </a:lnTo>
                  <a:lnTo>
                    <a:pt x="200" y="240"/>
                  </a:lnTo>
                  <a:lnTo>
                    <a:pt x="215" y="230"/>
                  </a:lnTo>
                  <a:lnTo>
                    <a:pt x="221" y="221"/>
                  </a:lnTo>
                  <a:lnTo>
                    <a:pt x="227" y="211"/>
                  </a:lnTo>
                  <a:lnTo>
                    <a:pt x="230" y="202"/>
                  </a:lnTo>
                  <a:lnTo>
                    <a:pt x="232" y="193"/>
                  </a:lnTo>
                  <a:lnTo>
                    <a:pt x="233" y="183"/>
                  </a:lnTo>
                  <a:lnTo>
                    <a:pt x="236" y="173"/>
                  </a:lnTo>
                  <a:lnTo>
                    <a:pt x="237" y="162"/>
                  </a:lnTo>
                  <a:lnTo>
                    <a:pt x="239" y="152"/>
                  </a:lnTo>
                  <a:lnTo>
                    <a:pt x="241" y="142"/>
                  </a:lnTo>
                  <a:lnTo>
                    <a:pt x="242" y="132"/>
                  </a:lnTo>
                  <a:lnTo>
                    <a:pt x="243" y="122"/>
                  </a:lnTo>
                  <a:lnTo>
                    <a:pt x="243" y="112"/>
                  </a:lnTo>
                  <a:lnTo>
                    <a:pt x="245" y="105"/>
                  </a:lnTo>
                  <a:lnTo>
                    <a:pt x="247" y="99"/>
                  </a:lnTo>
                  <a:lnTo>
                    <a:pt x="248" y="93"/>
                  </a:lnTo>
                  <a:lnTo>
                    <a:pt x="249" y="86"/>
                  </a:lnTo>
                  <a:lnTo>
                    <a:pt x="249" y="98"/>
                  </a:lnTo>
                  <a:lnTo>
                    <a:pt x="253" y="111"/>
                  </a:lnTo>
                  <a:lnTo>
                    <a:pt x="255" y="119"/>
                  </a:lnTo>
                  <a:lnTo>
                    <a:pt x="259" y="133"/>
                  </a:lnTo>
                  <a:lnTo>
                    <a:pt x="262" y="142"/>
                  </a:lnTo>
                  <a:lnTo>
                    <a:pt x="266" y="150"/>
                  </a:lnTo>
                  <a:lnTo>
                    <a:pt x="271" y="161"/>
                  </a:lnTo>
                  <a:lnTo>
                    <a:pt x="274" y="169"/>
                  </a:lnTo>
                  <a:lnTo>
                    <a:pt x="278" y="177"/>
                  </a:lnTo>
                  <a:lnTo>
                    <a:pt x="281" y="183"/>
                  </a:lnTo>
                  <a:lnTo>
                    <a:pt x="289" y="192"/>
                  </a:lnTo>
                  <a:lnTo>
                    <a:pt x="292" y="197"/>
                  </a:lnTo>
                  <a:lnTo>
                    <a:pt x="294" y="201"/>
                  </a:lnTo>
                  <a:lnTo>
                    <a:pt x="299" y="208"/>
                  </a:lnTo>
                  <a:lnTo>
                    <a:pt x="300" y="206"/>
                  </a:lnTo>
                  <a:lnTo>
                    <a:pt x="299" y="205"/>
                  </a:lnTo>
                  <a:lnTo>
                    <a:pt x="298" y="204"/>
                  </a:lnTo>
                  <a:lnTo>
                    <a:pt x="297" y="204"/>
                  </a:lnTo>
                  <a:lnTo>
                    <a:pt x="294" y="202"/>
                  </a:lnTo>
                  <a:lnTo>
                    <a:pt x="292" y="201"/>
                  </a:lnTo>
                  <a:lnTo>
                    <a:pt x="286" y="191"/>
                  </a:lnTo>
                  <a:lnTo>
                    <a:pt x="276" y="180"/>
                  </a:lnTo>
                  <a:lnTo>
                    <a:pt x="265" y="169"/>
                  </a:lnTo>
                  <a:lnTo>
                    <a:pt x="265" y="168"/>
                  </a:lnTo>
                  <a:lnTo>
                    <a:pt x="269" y="163"/>
                  </a:lnTo>
                  <a:lnTo>
                    <a:pt x="274" y="163"/>
                  </a:lnTo>
                  <a:lnTo>
                    <a:pt x="277" y="162"/>
                  </a:lnTo>
                  <a:lnTo>
                    <a:pt x="282" y="159"/>
                  </a:lnTo>
                  <a:lnTo>
                    <a:pt x="294" y="155"/>
                  </a:lnTo>
                  <a:lnTo>
                    <a:pt x="309" y="145"/>
                  </a:lnTo>
                  <a:lnTo>
                    <a:pt x="314" y="141"/>
                  </a:lnTo>
                  <a:lnTo>
                    <a:pt x="321" y="132"/>
                  </a:lnTo>
                  <a:lnTo>
                    <a:pt x="331" y="121"/>
                  </a:lnTo>
                  <a:lnTo>
                    <a:pt x="337" y="113"/>
                  </a:lnTo>
                  <a:lnTo>
                    <a:pt x="342" y="103"/>
                  </a:lnTo>
                  <a:lnTo>
                    <a:pt x="344" y="98"/>
                  </a:lnTo>
                  <a:lnTo>
                    <a:pt x="344" y="96"/>
                  </a:lnTo>
                  <a:lnTo>
                    <a:pt x="346" y="92"/>
                  </a:lnTo>
                  <a:lnTo>
                    <a:pt x="348" y="90"/>
                  </a:lnTo>
                  <a:lnTo>
                    <a:pt x="349" y="86"/>
                  </a:lnTo>
                  <a:lnTo>
                    <a:pt x="350" y="81"/>
                  </a:lnTo>
                  <a:lnTo>
                    <a:pt x="350" y="74"/>
                  </a:lnTo>
                  <a:lnTo>
                    <a:pt x="350" y="73"/>
                  </a:lnTo>
                  <a:lnTo>
                    <a:pt x="349" y="73"/>
                  </a:lnTo>
                  <a:lnTo>
                    <a:pt x="346" y="71"/>
                  </a:lnTo>
                  <a:lnTo>
                    <a:pt x="343" y="71"/>
                  </a:lnTo>
                  <a:lnTo>
                    <a:pt x="342" y="72"/>
                  </a:lnTo>
                  <a:lnTo>
                    <a:pt x="341" y="73"/>
                  </a:lnTo>
                  <a:lnTo>
                    <a:pt x="341" y="75"/>
                  </a:lnTo>
                  <a:lnTo>
                    <a:pt x="340" y="78"/>
                  </a:lnTo>
                  <a:lnTo>
                    <a:pt x="336" y="89"/>
                  </a:lnTo>
                  <a:lnTo>
                    <a:pt x="332" y="98"/>
                  </a:lnTo>
                  <a:lnTo>
                    <a:pt x="330" y="108"/>
                  </a:lnTo>
                  <a:lnTo>
                    <a:pt x="327" y="118"/>
                  </a:lnTo>
                  <a:lnTo>
                    <a:pt x="325" y="129"/>
                  </a:lnTo>
                  <a:lnTo>
                    <a:pt x="325" y="135"/>
                  </a:lnTo>
                  <a:lnTo>
                    <a:pt x="327" y="142"/>
                  </a:lnTo>
                  <a:lnTo>
                    <a:pt x="329" y="151"/>
                  </a:lnTo>
                  <a:lnTo>
                    <a:pt x="329" y="153"/>
                  </a:lnTo>
                  <a:lnTo>
                    <a:pt x="331" y="157"/>
                  </a:lnTo>
                  <a:lnTo>
                    <a:pt x="337" y="164"/>
                  </a:lnTo>
                  <a:lnTo>
                    <a:pt x="339" y="165"/>
                  </a:lnTo>
                  <a:lnTo>
                    <a:pt x="342" y="167"/>
                  </a:lnTo>
                  <a:lnTo>
                    <a:pt x="349" y="167"/>
                  </a:lnTo>
                  <a:lnTo>
                    <a:pt x="352" y="167"/>
                  </a:lnTo>
                  <a:lnTo>
                    <a:pt x="354" y="167"/>
                  </a:lnTo>
                  <a:lnTo>
                    <a:pt x="357" y="165"/>
                  </a:lnTo>
                  <a:lnTo>
                    <a:pt x="358" y="164"/>
                  </a:lnTo>
                  <a:lnTo>
                    <a:pt x="359" y="162"/>
                  </a:lnTo>
                  <a:lnTo>
                    <a:pt x="359" y="161"/>
                  </a:lnTo>
                  <a:lnTo>
                    <a:pt x="362" y="157"/>
                  </a:lnTo>
                  <a:lnTo>
                    <a:pt x="367" y="151"/>
                  </a:lnTo>
                  <a:lnTo>
                    <a:pt x="368" y="148"/>
                  </a:lnTo>
                  <a:lnTo>
                    <a:pt x="371" y="140"/>
                  </a:lnTo>
                  <a:lnTo>
                    <a:pt x="374" y="130"/>
                  </a:lnTo>
                  <a:lnTo>
                    <a:pt x="375" y="120"/>
                  </a:lnTo>
                  <a:lnTo>
                    <a:pt x="375" y="111"/>
                  </a:lnTo>
                  <a:lnTo>
                    <a:pt x="376" y="91"/>
                  </a:lnTo>
                  <a:lnTo>
                    <a:pt x="376" y="76"/>
                  </a:lnTo>
                  <a:lnTo>
                    <a:pt x="376" y="108"/>
                  </a:lnTo>
                  <a:lnTo>
                    <a:pt x="377" y="116"/>
                  </a:lnTo>
                  <a:lnTo>
                    <a:pt x="380" y="125"/>
                  </a:lnTo>
                  <a:lnTo>
                    <a:pt x="380" y="127"/>
                  </a:lnTo>
                  <a:lnTo>
                    <a:pt x="382" y="131"/>
                  </a:lnTo>
                  <a:lnTo>
                    <a:pt x="383" y="133"/>
                  </a:lnTo>
                  <a:lnTo>
                    <a:pt x="385" y="137"/>
                  </a:lnTo>
                  <a:lnTo>
                    <a:pt x="385" y="139"/>
                  </a:lnTo>
                  <a:lnTo>
                    <a:pt x="387" y="142"/>
                  </a:lnTo>
                  <a:lnTo>
                    <a:pt x="388" y="144"/>
                  </a:lnTo>
                  <a:lnTo>
                    <a:pt x="390" y="145"/>
                  </a:lnTo>
                  <a:lnTo>
                    <a:pt x="391" y="146"/>
                  </a:lnTo>
                  <a:lnTo>
                    <a:pt x="394" y="147"/>
                  </a:lnTo>
                  <a:lnTo>
                    <a:pt x="398" y="147"/>
                  </a:lnTo>
                  <a:lnTo>
                    <a:pt x="399" y="146"/>
                  </a:lnTo>
                  <a:lnTo>
                    <a:pt x="400" y="146"/>
                  </a:lnTo>
                  <a:lnTo>
                    <a:pt x="400" y="144"/>
                  </a:lnTo>
                  <a:lnTo>
                    <a:pt x="404" y="139"/>
                  </a:lnTo>
                  <a:lnTo>
                    <a:pt x="409" y="128"/>
                  </a:lnTo>
                  <a:lnTo>
                    <a:pt x="410" y="121"/>
                  </a:lnTo>
                  <a:lnTo>
                    <a:pt x="411" y="115"/>
                  </a:lnTo>
                  <a:lnTo>
                    <a:pt x="415" y="104"/>
                  </a:lnTo>
                  <a:lnTo>
                    <a:pt x="416" y="95"/>
                  </a:lnTo>
                  <a:lnTo>
                    <a:pt x="416" y="87"/>
                  </a:lnTo>
                  <a:lnTo>
                    <a:pt x="416" y="78"/>
                  </a:lnTo>
                  <a:lnTo>
                    <a:pt x="416" y="76"/>
                  </a:lnTo>
                  <a:lnTo>
                    <a:pt x="417" y="74"/>
                  </a:lnTo>
                  <a:lnTo>
                    <a:pt x="418" y="73"/>
                  </a:lnTo>
                  <a:lnTo>
                    <a:pt x="419" y="72"/>
                  </a:lnTo>
                  <a:lnTo>
                    <a:pt x="422" y="72"/>
                  </a:lnTo>
                  <a:lnTo>
                    <a:pt x="423" y="71"/>
                  </a:lnTo>
                  <a:lnTo>
                    <a:pt x="424" y="72"/>
                  </a:lnTo>
                  <a:lnTo>
                    <a:pt x="425" y="73"/>
                  </a:lnTo>
                  <a:lnTo>
                    <a:pt x="430" y="84"/>
                  </a:lnTo>
                  <a:lnTo>
                    <a:pt x="432" y="94"/>
                  </a:lnTo>
                  <a:lnTo>
                    <a:pt x="434" y="103"/>
                  </a:lnTo>
                  <a:lnTo>
                    <a:pt x="435" y="112"/>
                  </a:lnTo>
                  <a:lnTo>
                    <a:pt x="437" y="122"/>
                  </a:lnTo>
                  <a:lnTo>
                    <a:pt x="439" y="132"/>
                  </a:lnTo>
                  <a:lnTo>
                    <a:pt x="444" y="150"/>
                  </a:lnTo>
                  <a:lnTo>
                    <a:pt x="445" y="161"/>
                  </a:lnTo>
                  <a:lnTo>
                    <a:pt x="447" y="172"/>
                  </a:lnTo>
                  <a:lnTo>
                    <a:pt x="449" y="183"/>
                  </a:lnTo>
                  <a:lnTo>
                    <a:pt x="451" y="191"/>
                  </a:lnTo>
                  <a:lnTo>
                    <a:pt x="452" y="201"/>
                  </a:lnTo>
                  <a:lnTo>
                    <a:pt x="452" y="204"/>
                  </a:lnTo>
                  <a:lnTo>
                    <a:pt x="452" y="206"/>
                  </a:lnTo>
                  <a:lnTo>
                    <a:pt x="455" y="211"/>
                  </a:lnTo>
                  <a:lnTo>
                    <a:pt x="456" y="216"/>
                  </a:lnTo>
                  <a:lnTo>
                    <a:pt x="457" y="215"/>
                  </a:lnTo>
                  <a:lnTo>
                    <a:pt x="456" y="214"/>
                  </a:lnTo>
                  <a:lnTo>
                    <a:pt x="453" y="210"/>
                  </a:lnTo>
                  <a:lnTo>
                    <a:pt x="445" y="182"/>
                  </a:lnTo>
                  <a:lnTo>
                    <a:pt x="440" y="171"/>
                  </a:lnTo>
                  <a:lnTo>
                    <a:pt x="437" y="165"/>
                  </a:lnTo>
                  <a:lnTo>
                    <a:pt x="435" y="158"/>
                  </a:lnTo>
                  <a:lnTo>
                    <a:pt x="434" y="150"/>
                  </a:lnTo>
                  <a:lnTo>
                    <a:pt x="433" y="143"/>
                  </a:lnTo>
                  <a:lnTo>
                    <a:pt x="432" y="135"/>
                  </a:lnTo>
                  <a:lnTo>
                    <a:pt x="431" y="128"/>
                  </a:lnTo>
                  <a:lnTo>
                    <a:pt x="429" y="121"/>
                  </a:lnTo>
                  <a:lnTo>
                    <a:pt x="428" y="114"/>
                  </a:lnTo>
                  <a:lnTo>
                    <a:pt x="428" y="107"/>
                  </a:lnTo>
                  <a:lnTo>
                    <a:pt x="427" y="100"/>
                  </a:lnTo>
                  <a:lnTo>
                    <a:pt x="428" y="93"/>
                  </a:lnTo>
                  <a:lnTo>
                    <a:pt x="428" y="85"/>
                  </a:lnTo>
                  <a:lnTo>
                    <a:pt x="429" y="77"/>
                  </a:lnTo>
                  <a:lnTo>
                    <a:pt x="431" y="70"/>
                  </a:lnTo>
                  <a:lnTo>
                    <a:pt x="432" y="63"/>
                  </a:lnTo>
                  <a:lnTo>
                    <a:pt x="434" y="57"/>
                  </a:lnTo>
                  <a:lnTo>
                    <a:pt x="438" y="46"/>
                  </a:lnTo>
                  <a:lnTo>
                    <a:pt x="444" y="36"/>
                  </a:lnTo>
                  <a:lnTo>
                    <a:pt x="448" y="25"/>
                  </a:lnTo>
                  <a:lnTo>
                    <a:pt x="453" y="15"/>
                  </a:lnTo>
                  <a:lnTo>
                    <a:pt x="458" y="11"/>
                  </a:lnTo>
                  <a:lnTo>
                    <a:pt x="470" y="2"/>
                  </a:lnTo>
                  <a:lnTo>
                    <a:pt x="474" y="1"/>
                  </a:lnTo>
                  <a:lnTo>
                    <a:pt x="479" y="0"/>
                  </a:lnTo>
                  <a:lnTo>
                    <a:pt x="481" y="1"/>
                  </a:lnTo>
                  <a:lnTo>
                    <a:pt x="484" y="3"/>
                  </a:lnTo>
                  <a:lnTo>
                    <a:pt x="489" y="7"/>
                  </a:lnTo>
                  <a:lnTo>
                    <a:pt x="492" y="13"/>
                  </a:lnTo>
                  <a:lnTo>
                    <a:pt x="495" y="21"/>
                  </a:lnTo>
                  <a:lnTo>
                    <a:pt x="497" y="32"/>
                  </a:lnTo>
                  <a:lnTo>
                    <a:pt x="501" y="43"/>
                  </a:lnTo>
                  <a:lnTo>
                    <a:pt x="502" y="54"/>
                  </a:lnTo>
                  <a:lnTo>
                    <a:pt x="501" y="65"/>
                  </a:lnTo>
                  <a:lnTo>
                    <a:pt x="499" y="76"/>
                  </a:lnTo>
                  <a:lnTo>
                    <a:pt x="499" y="82"/>
                  </a:lnTo>
                  <a:lnTo>
                    <a:pt x="498" y="89"/>
                  </a:lnTo>
                  <a:lnTo>
                    <a:pt x="497" y="95"/>
                  </a:lnTo>
                  <a:lnTo>
                    <a:pt x="495" y="106"/>
                  </a:lnTo>
                  <a:lnTo>
                    <a:pt x="494" y="116"/>
                  </a:lnTo>
                  <a:lnTo>
                    <a:pt x="492" y="126"/>
                  </a:lnTo>
                  <a:lnTo>
                    <a:pt x="490" y="134"/>
                  </a:lnTo>
                  <a:lnTo>
                    <a:pt x="488" y="145"/>
                  </a:lnTo>
                  <a:lnTo>
                    <a:pt x="488" y="156"/>
                  </a:lnTo>
                  <a:lnTo>
                    <a:pt x="487" y="16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6" name="SMARTInkAnnotation275"/>
            <p:cNvSpPr>
              <a:spLocks/>
            </p:cNvSpPr>
            <p:nvPr/>
          </p:nvSpPr>
          <p:spPr bwMode="auto">
            <a:xfrm>
              <a:off x="5770" y="2303"/>
              <a:ext cx="179" cy="177"/>
            </a:xfrm>
            <a:custGeom>
              <a:avLst/>
              <a:gdLst/>
              <a:ahLst/>
              <a:cxnLst>
                <a:cxn ang="0">
                  <a:pos x="4" y="0"/>
                </a:cxn>
                <a:cxn ang="0">
                  <a:pos x="12" y="5"/>
                </a:cxn>
                <a:cxn ang="0">
                  <a:pos x="15" y="16"/>
                </a:cxn>
                <a:cxn ang="0">
                  <a:pos x="22" y="39"/>
                </a:cxn>
                <a:cxn ang="0">
                  <a:pos x="24" y="54"/>
                </a:cxn>
                <a:cxn ang="0">
                  <a:pos x="28" y="72"/>
                </a:cxn>
                <a:cxn ang="0">
                  <a:pos x="32" y="89"/>
                </a:cxn>
                <a:cxn ang="0">
                  <a:pos x="35" y="104"/>
                </a:cxn>
                <a:cxn ang="0">
                  <a:pos x="38" y="120"/>
                </a:cxn>
                <a:cxn ang="0">
                  <a:pos x="40" y="135"/>
                </a:cxn>
                <a:cxn ang="0">
                  <a:pos x="41" y="158"/>
                </a:cxn>
                <a:cxn ang="0">
                  <a:pos x="45" y="173"/>
                </a:cxn>
                <a:cxn ang="0">
                  <a:pos x="45" y="153"/>
                </a:cxn>
                <a:cxn ang="0">
                  <a:pos x="43" y="139"/>
                </a:cxn>
                <a:cxn ang="0">
                  <a:pos x="45" y="125"/>
                </a:cxn>
                <a:cxn ang="0">
                  <a:pos x="46" y="102"/>
                </a:cxn>
                <a:cxn ang="0">
                  <a:pos x="49" y="91"/>
                </a:cxn>
                <a:cxn ang="0">
                  <a:pos x="51" y="83"/>
                </a:cxn>
                <a:cxn ang="0">
                  <a:pos x="54" y="80"/>
                </a:cxn>
                <a:cxn ang="0">
                  <a:pos x="56" y="76"/>
                </a:cxn>
                <a:cxn ang="0">
                  <a:pos x="60" y="75"/>
                </a:cxn>
                <a:cxn ang="0">
                  <a:pos x="65" y="88"/>
                </a:cxn>
                <a:cxn ang="0">
                  <a:pos x="68" y="99"/>
                </a:cxn>
                <a:cxn ang="0">
                  <a:pos x="70" y="108"/>
                </a:cxn>
                <a:cxn ang="0">
                  <a:pos x="78" y="124"/>
                </a:cxn>
                <a:cxn ang="0">
                  <a:pos x="82" y="135"/>
                </a:cxn>
                <a:cxn ang="0">
                  <a:pos x="87" y="138"/>
                </a:cxn>
                <a:cxn ang="0">
                  <a:pos x="94" y="137"/>
                </a:cxn>
                <a:cxn ang="0">
                  <a:pos x="99" y="125"/>
                </a:cxn>
                <a:cxn ang="0">
                  <a:pos x="101" y="113"/>
                </a:cxn>
                <a:cxn ang="0">
                  <a:pos x="104" y="99"/>
                </a:cxn>
                <a:cxn ang="0">
                  <a:pos x="106" y="87"/>
                </a:cxn>
                <a:cxn ang="0">
                  <a:pos x="109" y="76"/>
                </a:cxn>
                <a:cxn ang="0">
                  <a:pos x="111" y="66"/>
                </a:cxn>
                <a:cxn ang="0">
                  <a:pos x="112" y="50"/>
                </a:cxn>
                <a:cxn ang="0">
                  <a:pos x="110" y="60"/>
                </a:cxn>
                <a:cxn ang="0">
                  <a:pos x="108" y="69"/>
                </a:cxn>
                <a:cxn ang="0">
                  <a:pos x="107" y="85"/>
                </a:cxn>
                <a:cxn ang="0">
                  <a:pos x="104" y="97"/>
                </a:cxn>
                <a:cxn ang="0">
                  <a:pos x="102" y="108"/>
                </a:cxn>
                <a:cxn ang="0">
                  <a:pos x="103" y="121"/>
                </a:cxn>
                <a:cxn ang="0">
                  <a:pos x="111" y="134"/>
                </a:cxn>
                <a:cxn ang="0">
                  <a:pos x="118" y="133"/>
                </a:cxn>
                <a:cxn ang="0">
                  <a:pos x="124" y="131"/>
                </a:cxn>
                <a:cxn ang="0">
                  <a:pos x="126" y="120"/>
                </a:cxn>
                <a:cxn ang="0">
                  <a:pos x="130" y="110"/>
                </a:cxn>
                <a:cxn ang="0">
                  <a:pos x="133" y="98"/>
                </a:cxn>
                <a:cxn ang="0">
                  <a:pos x="137" y="86"/>
                </a:cxn>
                <a:cxn ang="0">
                  <a:pos x="138" y="75"/>
                </a:cxn>
                <a:cxn ang="0">
                  <a:pos x="141" y="76"/>
                </a:cxn>
                <a:cxn ang="0">
                  <a:pos x="146" y="82"/>
                </a:cxn>
                <a:cxn ang="0">
                  <a:pos x="155" y="81"/>
                </a:cxn>
                <a:cxn ang="0">
                  <a:pos x="157" y="72"/>
                </a:cxn>
                <a:cxn ang="0">
                  <a:pos x="163" y="62"/>
                </a:cxn>
                <a:cxn ang="0">
                  <a:pos x="174" y="29"/>
                </a:cxn>
                <a:cxn ang="0">
                  <a:pos x="178" y="8"/>
                </a:cxn>
              </a:cxnLst>
              <a:rect l="0" t="0" r="r" b="b"/>
              <a:pathLst>
                <a:path w="179" h="177">
                  <a:moveTo>
                    <a:pt x="0" y="3"/>
                  </a:moveTo>
                  <a:lnTo>
                    <a:pt x="3" y="0"/>
                  </a:lnTo>
                  <a:lnTo>
                    <a:pt x="4" y="0"/>
                  </a:lnTo>
                  <a:lnTo>
                    <a:pt x="5" y="0"/>
                  </a:lnTo>
                  <a:lnTo>
                    <a:pt x="9" y="2"/>
                  </a:lnTo>
                  <a:lnTo>
                    <a:pt x="12" y="5"/>
                  </a:lnTo>
                  <a:lnTo>
                    <a:pt x="13" y="7"/>
                  </a:lnTo>
                  <a:lnTo>
                    <a:pt x="14" y="12"/>
                  </a:lnTo>
                  <a:lnTo>
                    <a:pt x="15" y="16"/>
                  </a:lnTo>
                  <a:lnTo>
                    <a:pt x="16" y="20"/>
                  </a:lnTo>
                  <a:lnTo>
                    <a:pt x="19" y="29"/>
                  </a:lnTo>
                  <a:lnTo>
                    <a:pt x="22" y="39"/>
                  </a:lnTo>
                  <a:lnTo>
                    <a:pt x="23" y="44"/>
                  </a:lnTo>
                  <a:lnTo>
                    <a:pt x="24" y="49"/>
                  </a:lnTo>
                  <a:lnTo>
                    <a:pt x="24" y="54"/>
                  </a:lnTo>
                  <a:lnTo>
                    <a:pt x="25" y="59"/>
                  </a:lnTo>
                  <a:lnTo>
                    <a:pt x="26" y="65"/>
                  </a:lnTo>
                  <a:lnTo>
                    <a:pt x="28" y="72"/>
                  </a:lnTo>
                  <a:lnTo>
                    <a:pt x="29" y="78"/>
                  </a:lnTo>
                  <a:lnTo>
                    <a:pt x="31" y="83"/>
                  </a:lnTo>
                  <a:lnTo>
                    <a:pt x="32" y="89"/>
                  </a:lnTo>
                  <a:lnTo>
                    <a:pt x="33" y="94"/>
                  </a:lnTo>
                  <a:lnTo>
                    <a:pt x="34" y="99"/>
                  </a:lnTo>
                  <a:lnTo>
                    <a:pt x="35" y="104"/>
                  </a:lnTo>
                  <a:lnTo>
                    <a:pt x="35" y="109"/>
                  </a:lnTo>
                  <a:lnTo>
                    <a:pt x="37" y="115"/>
                  </a:lnTo>
                  <a:lnTo>
                    <a:pt x="38" y="120"/>
                  </a:lnTo>
                  <a:lnTo>
                    <a:pt x="39" y="125"/>
                  </a:lnTo>
                  <a:lnTo>
                    <a:pt x="39" y="130"/>
                  </a:lnTo>
                  <a:lnTo>
                    <a:pt x="40" y="135"/>
                  </a:lnTo>
                  <a:lnTo>
                    <a:pt x="40" y="140"/>
                  </a:lnTo>
                  <a:lnTo>
                    <a:pt x="40" y="148"/>
                  </a:lnTo>
                  <a:lnTo>
                    <a:pt x="41" y="158"/>
                  </a:lnTo>
                  <a:lnTo>
                    <a:pt x="41" y="161"/>
                  </a:lnTo>
                  <a:lnTo>
                    <a:pt x="44" y="168"/>
                  </a:lnTo>
                  <a:lnTo>
                    <a:pt x="45" y="173"/>
                  </a:lnTo>
                  <a:lnTo>
                    <a:pt x="46" y="176"/>
                  </a:lnTo>
                  <a:lnTo>
                    <a:pt x="46" y="157"/>
                  </a:lnTo>
                  <a:lnTo>
                    <a:pt x="45" y="153"/>
                  </a:lnTo>
                  <a:lnTo>
                    <a:pt x="44" y="149"/>
                  </a:lnTo>
                  <a:lnTo>
                    <a:pt x="43" y="144"/>
                  </a:lnTo>
                  <a:lnTo>
                    <a:pt x="43" y="139"/>
                  </a:lnTo>
                  <a:lnTo>
                    <a:pt x="43" y="135"/>
                  </a:lnTo>
                  <a:lnTo>
                    <a:pt x="44" y="130"/>
                  </a:lnTo>
                  <a:lnTo>
                    <a:pt x="45" y="125"/>
                  </a:lnTo>
                  <a:lnTo>
                    <a:pt x="45" y="120"/>
                  </a:lnTo>
                  <a:lnTo>
                    <a:pt x="45" y="110"/>
                  </a:lnTo>
                  <a:lnTo>
                    <a:pt x="46" y="102"/>
                  </a:lnTo>
                  <a:lnTo>
                    <a:pt x="46" y="99"/>
                  </a:lnTo>
                  <a:lnTo>
                    <a:pt x="48" y="94"/>
                  </a:lnTo>
                  <a:lnTo>
                    <a:pt x="49" y="91"/>
                  </a:lnTo>
                  <a:lnTo>
                    <a:pt x="50" y="88"/>
                  </a:lnTo>
                  <a:lnTo>
                    <a:pt x="50" y="85"/>
                  </a:lnTo>
                  <a:lnTo>
                    <a:pt x="51" y="83"/>
                  </a:lnTo>
                  <a:lnTo>
                    <a:pt x="52" y="82"/>
                  </a:lnTo>
                  <a:lnTo>
                    <a:pt x="53" y="81"/>
                  </a:lnTo>
                  <a:lnTo>
                    <a:pt x="54" y="80"/>
                  </a:lnTo>
                  <a:lnTo>
                    <a:pt x="55" y="78"/>
                  </a:lnTo>
                  <a:lnTo>
                    <a:pt x="55" y="77"/>
                  </a:lnTo>
                  <a:lnTo>
                    <a:pt x="56" y="76"/>
                  </a:lnTo>
                  <a:lnTo>
                    <a:pt x="57" y="75"/>
                  </a:lnTo>
                  <a:lnTo>
                    <a:pt x="60" y="74"/>
                  </a:lnTo>
                  <a:lnTo>
                    <a:pt x="60" y="75"/>
                  </a:lnTo>
                  <a:lnTo>
                    <a:pt x="61" y="79"/>
                  </a:lnTo>
                  <a:lnTo>
                    <a:pt x="64" y="84"/>
                  </a:lnTo>
                  <a:lnTo>
                    <a:pt x="65" y="88"/>
                  </a:lnTo>
                  <a:lnTo>
                    <a:pt x="66" y="93"/>
                  </a:lnTo>
                  <a:lnTo>
                    <a:pt x="67" y="96"/>
                  </a:lnTo>
                  <a:lnTo>
                    <a:pt x="68" y="99"/>
                  </a:lnTo>
                  <a:lnTo>
                    <a:pt x="69" y="102"/>
                  </a:lnTo>
                  <a:lnTo>
                    <a:pt x="70" y="105"/>
                  </a:lnTo>
                  <a:lnTo>
                    <a:pt x="70" y="108"/>
                  </a:lnTo>
                  <a:lnTo>
                    <a:pt x="72" y="113"/>
                  </a:lnTo>
                  <a:lnTo>
                    <a:pt x="75" y="118"/>
                  </a:lnTo>
                  <a:lnTo>
                    <a:pt x="78" y="124"/>
                  </a:lnTo>
                  <a:lnTo>
                    <a:pt x="80" y="129"/>
                  </a:lnTo>
                  <a:lnTo>
                    <a:pt x="80" y="131"/>
                  </a:lnTo>
                  <a:lnTo>
                    <a:pt x="82" y="135"/>
                  </a:lnTo>
                  <a:lnTo>
                    <a:pt x="84" y="136"/>
                  </a:lnTo>
                  <a:lnTo>
                    <a:pt x="85" y="138"/>
                  </a:lnTo>
                  <a:lnTo>
                    <a:pt x="87" y="138"/>
                  </a:lnTo>
                  <a:lnTo>
                    <a:pt x="90" y="140"/>
                  </a:lnTo>
                  <a:lnTo>
                    <a:pt x="91" y="139"/>
                  </a:lnTo>
                  <a:lnTo>
                    <a:pt x="94" y="137"/>
                  </a:lnTo>
                  <a:lnTo>
                    <a:pt x="95" y="136"/>
                  </a:lnTo>
                  <a:lnTo>
                    <a:pt x="96" y="131"/>
                  </a:lnTo>
                  <a:lnTo>
                    <a:pt x="99" y="125"/>
                  </a:lnTo>
                  <a:lnTo>
                    <a:pt x="100" y="122"/>
                  </a:lnTo>
                  <a:lnTo>
                    <a:pt x="100" y="118"/>
                  </a:lnTo>
                  <a:lnTo>
                    <a:pt x="101" y="113"/>
                  </a:lnTo>
                  <a:lnTo>
                    <a:pt x="102" y="109"/>
                  </a:lnTo>
                  <a:lnTo>
                    <a:pt x="103" y="104"/>
                  </a:lnTo>
                  <a:lnTo>
                    <a:pt x="104" y="99"/>
                  </a:lnTo>
                  <a:lnTo>
                    <a:pt x="105" y="95"/>
                  </a:lnTo>
                  <a:lnTo>
                    <a:pt x="105" y="91"/>
                  </a:lnTo>
                  <a:lnTo>
                    <a:pt x="106" y="87"/>
                  </a:lnTo>
                  <a:lnTo>
                    <a:pt x="107" y="83"/>
                  </a:lnTo>
                  <a:lnTo>
                    <a:pt x="108" y="79"/>
                  </a:lnTo>
                  <a:lnTo>
                    <a:pt x="109" y="76"/>
                  </a:lnTo>
                  <a:lnTo>
                    <a:pt x="110" y="72"/>
                  </a:lnTo>
                  <a:lnTo>
                    <a:pt x="111" y="69"/>
                  </a:lnTo>
                  <a:lnTo>
                    <a:pt x="111" y="66"/>
                  </a:lnTo>
                  <a:lnTo>
                    <a:pt x="111" y="62"/>
                  </a:lnTo>
                  <a:lnTo>
                    <a:pt x="111" y="59"/>
                  </a:lnTo>
                  <a:lnTo>
                    <a:pt x="112" y="50"/>
                  </a:lnTo>
                  <a:lnTo>
                    <a:pt x="112" y="44"/>
                  </a:lnTo>
                  <a:lnTo>
                    <a:pt x="112" y="55"/>
                  </a:lnTo>
                  <a:lnTo>
                    <a:pt x="110" y="60"/>
                  </a:lnTo>
                  <a:lnTo>
                    <a:pt x="109" y="63"/>
                  </a:lnTo>
                  <a:lnTo>
                    <a:pt x="108" y="66"/>
                  </a:lnTo>
                  <a:lnTo>
                    <a:pt x="108" y="69"/>
                  </a:lnTo>
                  <a:lnTo>
                    <a:pt x="107" y="73"/>
                  </a:lnTo>
                  <a:lnTo>
                    <a:pt x="107" y="76"/>
                  </a:lnTo>
                  <a:lnTo>
                    <a:pt x="107" y="85"/>
                  </a:lnTo>
                  <a:lnTo>
                    <a:pt x="106" y="89"/>
                  </a:lnTo>
                  <a:lnTo>
                    <a:pt x="105" y="93"/>
                  </a:lnTo>
                  <a:lnTo>
                    <a:pt x="104" y="97"/>
                  </a:lnTo>
                  <a:lnTo>
                    <a:pt x="103" y="101"/>
                  </a:lnTo>
                  <a:lnTo>
                    <a:pt x="103" y="104"/>
                  </a:lnTo>
                  <a:lnTo>
                    <a:pt x="102" y="108"/>
                  </a:lnTo>
                  <a:lnTo>
                    <a:pt x="102" y="113"/>
                  </a:lnTo>
                  <a:lnTo>
                    <a:pt x="102" y="115"/>
                  </a:lnTo>
                  <a:lnTo>
                    <a:pt x="103" y="121"/>
                  </a:lnTo>
                  <a:lnTo>
                    <a:pt x="106" y="128"/>
                  </a:lnTo>
                  <a:lnTo>
                    <a:pt x="110" y="133"/>
                  </a:lnTo>
                  <a:lnTo>
                    <a:pt x="111" y="134"/>
                  </a:lnTo>
                  <a:lnTo>
                    <a:pt x="112" y="134"/>
                  </a:lnTo>
                  <a:lnTo>
                    <a:pt x="116" y="135"/>
                  </a:lnTo>
                  <a:lnTo>
                    <a:pt x="118" y="133"/>
                  </a:lnTo>
                  <a:lnTo>
                    <a:pt x="119" y="132"/>
                  </a:lnTo>
                  <a:lnTo>
                    <a:pt x="121" y="131"/>
                  </a:lnTo>
                  <a:lnTo>
                    <a:pt x="124" y="131"/>
                  </a:lnTo>
                  <a:lnTo>
                    <a:pt x="125" y="129"/>
                  </a:lnTo>
                  <a:lnTo>
                    <a:pt x="126" y="125"/>
                  </a:lnTo>
                  <a:lnTo>
                    <a:pt x="126" y="120"/>
                  </a:lnTo>
                  <a:lnTo>
                    <a:pt x="127" y="119"/>
                  </a:lnTo>
                  <a:lnTo>
                    <a:pt x="128" y="113"/>
                  </a:lnTo>
                  <a:lnTo>
                    <a:pt x="130" y="110"/>
                  </a:lnTo>
                  <a:lnTo>
                    <a:pt x="131" y="106"/>
                  </a:lnTo>
                  <a:lnTo>
                    <a:pt x="132" y="101"/>
                  </a:lnTo>
                  <a:lnTo>
                    <a:pt x="133" y="98"/>
                  </a:lnTo>
                  <a:lnTo>
                    <a:pt x="134" y="95"/>
                  </a:lnTo>
                  <a:lnTo>
                    <a:pt x="136" y="90"/>
                  </a:lnTo>
                  <a:lnTo>
                    <a:pt x="137" y="86"/>
                  </a:lnTo>
                  <a:lnTo>
                    <a:pt x="137" y="81"/>
                  </a:lnTo>
                  <a:lnTo>
                    <a:pt x="137" y="75"/>
                  </a:lnTo>
                  <a:lnTo>
                    <a:pt x="138" y="75"/>
                  </a:lnTo>
                  <a:lnTo>
                    <a:pt x="140" y="74"/>
                  </a:lnTo>
                  <a:lnTo>
                    <a:pt x="141" y="75"/>
                  </a:lnTo>
                  <a:lnTo>
                    <a:pt x="141" y="76"/>
                  </a:lnTo>
                  <a:lnTo>
                    <a:pt x="142" y="78"/>
                  </a:lnTo>
                  <a:lnTo>
                    <a:pt x="145" y="82"/>
                  </a:lnTo>
                  <a:lnTo>
                    <a:pt x="146" y="82"/>
                  </a:lnTo>
                  <a:lnTo>
                    <a:pt x="151" y="84"/>
                  </a:lnTo>
                  <a:lnTo>
                    <a:pt x="152" y="83"/>
                  </a:lnTo>
                  <a:lnTo>
                    <a:pt x="155" y="81"/>
                  </a:lnTo>
                  <a:lnTo>
                    <a:pt x="156" y="80"/>
                  </a:lnTo>
                  <a:lnTo>
                    <a:pt x="157" y="77"/>
                  </a:lnTo>
                  <a:lnTo>
                    <a:pt x="157" y="72"/>
                  </a:lnTo>
                  <a:lnTo>
                    <a:pt x="158" y="69"/>
                  </a:lnTo>
                  <a:lnTo>
                    <a:pt x="160" y="66"/>
                  </a:lnTo>
                  <a:lnTo>
                    <a:pt x="163" y="62"/>
                  </a:lnTo>
                  <a:lnTo>
                    <a:pt x="165" y="57"/>
                  </a:lnTo>
                  <a:lnTo>
                    <a:pt x="167" y="51"/>
                  </a:lnTo>
                  <a:lnTo>
                    <a:pt x="174" y="29"/>
                  </a:lnTo>
                  <a:lnTo>
                    <a:pt x="175" y="24"/>
                  </a:lnTo>
                  <a:lnTo>
                    <a:pt x="176" y="20"/>
                  </a:lnTo>
                  <a:lnTo>
                    <a:pt x="178" y="8"/>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7" name="SMARTInkAnnotation276"/>
            <p:cNvSpPr>
              <a:spLocks/>
            </p:cNvSpPr>
            <p:nvPr/>
          </p:nvSpPr>
          <p:spPr bwMode="auto">
            <a:xfrm>
              <a:off x="1779" y="2272"/>
              <a:ext cx="11" cy="4"/>
            </a:xfrm>
            <a:custGeom>
              <a:avLst/>
              <a:gdLst/>
              <a:ahLst/>
              <a:cxnLst>
                <a:cxn ang="0">
                  <a:pos x="0" y="3"/>
                </a:cxn>
                <a:cxn ang="0">
                  <a:pos x="2" y="1"/>
                </a:cxn>
                <a:cxn ang="0">
                  <a:pos x="4" y="0"/>
                </a:cxn>
                <a:cxn ang="0">
                  <a:pos x="5" y="1"/>
                </a:cxn>
                <a:cxn ang="0">
                  <a:pos x="10" y="3"/>
                </a:cxn>
              </a:cxnLst>
              <a:rect l="0" t="0" r="r" b="b"/>
              <a:pathLst>
                <a:path w="11" h="4">
                  <a:moveTo>
                    <a:pt x="0" y="3"/>
                  </a:moveTo>
                  <a:lnTo>
                    <a:pt x="2" y="1"/>
                  </a:lnTo>
                  <a:lnTo>
                    <a:pt x="4" y="0"/>
                  </a:lnTo>
                  <a:lnTo>
                    <a:pt x="5" y="1"/>
                  </a:lnTo>
                  <a:lnTo>
                    <a:pt x="10" y="3"/>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8" name="SMARTInkAnnotation277"/>
            <p:cNvSpPr>
              <a:spLocks/>
            </p:cNvSpPr>
            <p:nvPr/>
          </p:nvSpPr>
          <p:spPr bwMode="auto">
            <a:xfrm>
              <a:off x="1779" y="2275"/>
              <a:ext cx="6" cy="12"/>
            </a:xfrm>
            <a:custGeom>
              <a:avLst/>
              <a:gdLst/>
              <a:ahLst/>
              <a:cxnLst>
                <a:cxn ang="0">
                  <a:pos x="5" y="0"/>
                </a:cxn>
                <a:cxn ang="0">
                  <a:pos x="5" y="5"/>
                </a:cxn>
                <a:cxn ang="0">
                  <a:pos x="4" y="5"/>
                </a:cxn>
                <a:cxn ang="0">
                  <a:pos x="2" y="5"/>
                </a:cxn>
                <a:cxn ang="0">
                  <a:pos x="1" y="6"/>
                </a:cxn>
                <a:cxn ang="0">
                  <a:pos x="1" y="7"/>
                </a:cxn>
                <a:cxn ang="0">
                  <a:pos x="0" y="10"/>
                </a:cxn>
                <a:cxn ang="0">
                  <a:pos x="0" y="10"/>
                </a:cxn>
                <a:cxn ang="0">
                  <a:pos x="1" y="10"/>
                </a:cxn>
                <a:cxn ang="0">
                  <a:pos x="5" y="11"/>
                </a:cxn>
              </a:cxnLst>
              <a:rect l="0" t="0" r="r" b="b"/>
              <a:pathLst>
                <a:path w="6" h="12">
                  <a:moveTo>
                    <a:pt x="5" y="0"/>
                  </a:moveTo>
                  <a:lnTo>
                    <a:pt x="5" y="5"/>
                  </a:lnTo>
                  <a:lnTo>
                    <a:pt x="4" y="5"/>
                  </a:lnTo>
                  <a:lnTo>
                    <a:pt x="2" y="5"/>
                  </a:lnTo>
                  <a:lnTo>
                    <a:pt x="1" y="6"/>
                  </a:lnTo>
                  <a:lnTo>
                    <a:pt x="1" y="7"/>
                  </a:lnTo>
                  <a:lnTo>
                    <a:pt x="0" y="10"/>
                  </a:lnTo>
                  <a:lnTo>
                    <a:pt x="1" y="10"/>
                  </a:lnTo>
                  <a:lnTo>
                    <a:pt x="5" y="11"/>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sp>
          <p:nvSpPr>
            <p:cNvPr id="18489" name="SMARTInkAnnotation278"/>
            <p:cNvSpPr>
              <a:spLocks/>
            </p:cNvSpPr>
            <p:nvPr/>
          </p:nvSpPr>
          <p:spPr bwMode="auto">
            <a:xfrm>
              <a:off x="1855" y="2555"/>
              <a:ext cx="11" cy="21"/>
            </a:xfrm>
            <a:custGeom>
              <a:avLst/>
              <a:gdLst/>
              <a:ahLst/>
              <a:cxnLst>
                <a:cxn ang="0">
                  <a:pos x="0" y="0"/>
                </a:cxn>
                <a:cxn ang="0">
                  <a:pos x="10" y="5"/>
                </a:cxn>
                <a:cxn ang="0">
                  <a:pos x="9" y="5"/>
                </a:cxn>
                <a:cxn ang="0">
                  <a:pos x="7" y="5"/>
                </a:cxn>
                <a:cxn ang="0">
                  <a:pos x="6" y="6"/>
                </a:cxn>
                <a:cxn ang="0">
                  <a:pos x="6" y="6"/>
                </a:cxn>
                <a:cxn ang="0">
                  <a:pos x="5" y="8"/>
                </a:cxn>
                <a:cxn ang="0">
                  <a:pos x="5" y="10"/>
                </a:cxn>
                <a:cxn ang="0">
                  <a:pos x="4" y="12"/>
                </a:cxn>
                <a:cxn ang="0">
                  <a:pos x="0" y="20"/>
                </a:cxn>
              </a:cxnLst>
              <a:rect l="0" t="0" r="r" b="b"/>
              <a:pathLst>
                <a:path w="11" h="21">
                  <a:moveTo>
                    <a:pt x="0" y="0"/>
                  </a:moveTo>
                  <a:lnTo>
                    <a:pt x="10" y="5"/>
                  </a:lnTo>
                  <a:lnTo>
                    <a:pt x="9" y="5"/>
                  </a:lnTo>
                  <a:lnTo>
                    <a:pt x="7" y="5"/>
                  </a:lnTo>
                  <a:lnTo>
                    <a:pt x="6" y="6"/>
                  </a:lnTo>
                  <a:lnTo>
                    <a:pt x="5" y="8"/>
                  </a:lnTo>
                  <a:lnTo>
                    <a:pt x="5" y="10"/>
                  </a:lnTo>
                  <a:lnTo>
                    <a:pt x="4" y="12"/>
                  </a:lnTo>
                  <a:lnTo>
                    <a:pt x="0" y="20"/>
                  </a:lnTo>
                </a:path>
              </a:pathLst>
            </a:custGeom>
            <a:noFill/>
            <a:ln w="38100" cap="flat">
              <a:solidFill>
                <a:srgbClr val="0000FF"/>
              </a:solidFill>
              <a:prstDash val="solid"/>
              <a:round/>
              <a:headEnd type="none" w="med" len="med"/>
              <a:tailEnd type="none" w="med" len="med"/>
            </a:ln>
            <a:effectLst/>
          </p:spPr>
          <p:txBody>
            <a:bodyPr wrap="none" anchor="ctr"/>
            <a:lstStyle/>
            <a:p>
              <a:endParaRPr lang="en-US"/>
            </a:p>
          </p:txBody>
        </p:sp>
      </p:grpSp>
    </p:spTree>
  </p:cSld>
  <p:clrMapOvr>
    <a:masterClrMapping/>
  </p:clrMapOvr>
  <p:transition>
    <p:fade/>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Content Placeholder 1"/>
          <p:cNvSpPr>
            <a:spLocks noGrp="1"/>
          </p:cNvSpPr>
          <p:nvPr>
            <p:ph idx="1"/>
          </p:nvPr>
        </p:nvSpPr>
        <p:spPr>
          <a:xfrm>
            <a:off x="468313" y="2286000"/>
            <a:ext cx="8229600" cy="4572000"/>
          </a:xfrm>
        </p:spPr>
        <p:txBody>
          <a:bodyPr/>
          <a:lstStyle/>
          <a:p>
            <a:pPr>
              <a:buFont typeface="Wingdings 2" pitchFamily="18" charset="2"/>
              <a:buNone/>
            </a:pPr>
            <a:r>
              <a:rPr lang="en-GB" smtClean="0"/>
              <a:t>	"Dulce et Decorum Est" becomes a chronicle of the living dead: the soldiers whose minds remain trapped in the horrors of battle.</a:t>
            </a:r>
          </a:p>
          <a:p>
            <a:pPr algn="r">
              <a:buFont typeface="Wingdings 2" pitchFamily="18" charset="2"/>
              <a:buNone/>
            </a:pPr>
            <a:r>
              <a:rPr lang="en-GB" b="1" smtClean="0"/>
              <a:t>DISCUSS...</a:t>
            </a:r>
          </a:p>
        </p:txBody>
      </p:sp>
      <p:sp>
        <p:nvSpPr>
          <p:cNvPr id="3" name="Title 2"/>
          <p:cNvSpPr>
            <a:spLocks noGrp="1"/>
          </p:cNvSpPr>
          <p:nvPr>
            <p:ph type="title"/>
          </p:nvPr>
        </p:nvSpPr>
        <p:spPr/>
        <p:txBody>
          <a:bodyPr>
            <a:normAutofit fontScale="90000"/>
          </a:bodyPr>
          <a:lstStyle/>
          <a:p>
            <a:pPr algn="ctr" fontAlgn="auto">
              <a:spcAft>
                <a:spcPts val="0"/>
              </a:spcAft>
              <a:defRPr/>
            </a:pPr>
            <a:r>
              <a:rPr lang="en-GB" b="1" smtClean="0"/>
              <a:t>Extension of </a:t>
            </a:r>
            <a:r>
              <a:rPr lang="en-GB" b="1" i="1" smtClean="0"/>
              <a:t>Warfare</a:t>
            </a:r>
            <a:r>
              <a:rPr lang="en-GB" b="1" smtClean="0"/>
              <a:t>: DISCUSSION</a:t>
            </a:r>
            <a:endParaRPr lang="en-GB" b="1"/>
          </a:p>
        </p:txBody>
      </p:sp>
    </p:spTree>
  </p:cSld>
  <p:clrMapOvr>
    <a:masterClrMapping/>
  </p:clrMapOvr>
  <p:transition>
    <p:fade/>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9552" y="2564904"/>
            <a:ext cx="8229600" cy="1219200"/>
          </a:xfrm>
        </p:spPr>
        <p:txBody>
          <a:bodyPr>
            <a:noAutofit/>
          </a:bodyPr>
          <a:lstStyle/>
          <a:p>
            <a:pPr algn="ctr" fontAlgn="auto">
              <a:spcAft>
                <a:spcPts val="0"/>
              </a:spcAft>
              <a:defRPr/>
            </a:pPr>
            <a:r>
              <a:rPr lang="en-GB" sz="9600" smtClean="0"/>
              <a:t>Patriotism</a:t>
            </a:r>
            <a:endParaRPr lang="en-GB" sz="9600"/>
          </a:p>
        </p:txBody>
      </p:sp>
    </p:spTree>
  </p:cSld>
  <p:clrMapOvr>
    <a:masterClrMapping/>
  </p:clrMapOvr>
  <p:transition>
    <p:fade/>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marL="274320" indent="-274320" fontAlgn="auto">
              <a:spcAft>
                <a:spcPts val="0"/>
              </a:spcAft>
              <a:buFont typeface="Wingdings 2"/>
              <a:buNone/>
              <a:defRPr/>
            </a:pPr>
            <a:r>
              <a:rPr lang="en-GB" dirty="0" smtClean="0"/>
              <a:t>	</a:t>
            </a:r>
          </a:p>
          <a:p>
            <a:pPr marL="274320" indent="-274320" fontAlgn="auto">
              <a:spcAft>
                <a:spcPts val="0"/>
              </a:spcAft>
              <a:buFont typeface="Wingdings 2"/>
              <a:buNone/>
              <a:defRPr/>
            </a:pPr>
            <a:r>
              <a:rPr lang="en-GB" dirty="0" smtClean="0"/>
              <a:t>	In this poem, dying for your country (or even fighting for your country) seems a lot less worthwhile than the trumped-up truisms of old patriotic battle cries imply. Strategically drawing his readers through the ghastly reality of life in a battle zone, Owen turns excitement about patriotism into a kind of deadly life force. The people at home just can't understand how horrible life on the front actually is. The soldiers in war can't remember why they are fighting. Everyone, it seems, is lost: lost in a fog of war or in the useless ideals that sacrifice youth in the name of national glory.</a:t>
            </a:r>
            <a:endParaRPr lang="en-GB" dirty="0"/>
          </a:p>
        </p:txBody>
      </p:sp>
      <p:sp>
        <p:nvSpPr>
          <p:cNvPr id="2" name="Title 1"/>
          <p:cNvSpPr>
            <a:spLocks noGrp="1"/>
          </p:cNvSpPr>
          <p:nvPr>
            <p:ph type="title"/>
          </p:nvPr>
        </p:nvSpPr>
        <p:spPr/>
        <p:txBody>
          <a:bodyPr/>
          <a:lstStyle/>
          <a:p>
            <a:pPr algn="ctr" fontAlgn="auto">
              <a:spcAft>
                <a:spcPts val="0"/>
              </a:spcAft>
              <a:defRPr/>
            </a:pPr>
            <a:r>
              <a:rPr lang="en-GB" b="1" smtClean="0"/>
              <a:t>Theme of </a:t>
            </a:r>
            <a:r>
              <a:rPr lang="en-GB" b="1" i="1" smtClean="0"/>
              <a:t>PATRIOTISM</a:t>
            </a:r>
            <a:endParaRPr lang="en-GB" b="1"/>
          </a:p>
        </p:txBody>
      </p:sp>
    </p:spTree>
  </p:cSld>
  <p:clrMapOvr>
    <a:masterClrMapping/>
  </p:clrMapOvr>
  <p:transition>
    <p:fade/>
  </p:transition>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Paper">
  <a:themeElements>
    <a:clrScheme name="Paper">
      <a:dk1>
        <a:sysClr val="windowText" lastClr="000000"/>
      </a:dk1>
      <a:lt1>
        <a:sysClr val="window" lastClr="FFFFFF"/>
      </a:lt1>
      <a:dk2>
        <a:srgbClr val="444D26"/>
      </a:dk2>
      <a:lt2>
        <a:srgbClr val="FEFAC9"/>
      </a:lt2>
      <a:accent1>
        <a:srgbClr val="A5B592"/>
      </a:accent1>
      <a:accent2>
        <a:srgbClr val="F3A447"/>
      </a:accent2>
      <a:accent3>
        <a:srgbClr val="E7BC29"/>
      </a:accent3>
      <a:accent4>
        <a:srgbClr val="D092A7"/>
      </a:accent4>
      <a:accent5>
        <a:srgbClr val="9C85C0"/>
      </a:accent5>
      <a:accent6>
        <a:srgbClr val="809EC2"/>
      </a:accent6>
      <a:hlink>
        <a:srgbClr val="8E58B6"/>
      </a:hlink>
      <a:folHlink>
        <a:srgbClr val="7F6F6F"/>
      </a:folHlink>
    </a:clrScheme>
    <a:fontScheme name="Paper">
      <a:maj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onstantia"/>
        <a:ea typeface=""/>
        <a:cs typeface=""/>
        <a:font script="Jpan" typeface="HG明朝E"/>
        <a:font script="Hang" typeface="궁서"/>
        <a:font script="Hans" typeface="华文新魏"/>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Paper">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blipFill>
          <a:blip xmlns:r="http://schemas.openxmlformats.org/officeDocument/2006/relationships" r:embed="rId1">
            <a:duotone>
              <a:schemeClr val="phClr">
                <a:shade val="55000"/>
                <a:alpha val="20000"/>
              </a:schemeClr>
              <a:schemeClr val="phClr">
                <a:tint val="40000"/>
                <a:shade val="90000"/>
                <a:satMod val="60000"/>
                <a:alpha val="20000"/>
              </a:schemeClr>
            </a:duotone>
          </a:blip>
          <a:tile tx="0" ty="0" sx="58000" sy="38000" flip="none" algn="tl"/>
        </a:blipFill>
        <a:blipFill>
          <a:blip xmlns:r="http://schemas.openxmlformats.org/officeDocument/2006/relationships" r:embed="rId2">
            <a:duotone>
              <a:schemeClr val="phClr">
                <a:shade val="12000"/>
                <a:satMod val="240000"/>
              </a:schemeClr>
              <a:schemeClr val="phClr">
                <a:tint val="6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103</TotalTime>
  <Words>1594</Words>
  <Application>Microsoft Office PowerPoint</Application>
  <PresentationFormat>On-screen Show (4:3)</PresentationFormat>
  <Paragraphs>99</Paragraphs>
  <Slides>20</Slides>
  <Notes>0</Notes>
  <HiddenSlides>0</HiddenSlides>
  <MMClips>0</MMClips>
  <ScaleCrop>false</ScaleCrop>
  <HeadingPairs>
    <vt:vector size="6" baseType="variant">
      <vt:variant>
        <vt:lpstr>Fonts Used</vt:lpstr>
      </vt:variant>
      <vt:variant>
        <vt:i4>4</vt:i4>
      </vt:variant>
      <vt:variant>
        <vt:lpstr>Design Template</vt:lpstr>
      </vt:variant>
      <vt:variant>
        <vt:i4>6</vt:i4>
      </vt:variant>
      <vt:variant>
        <vt:lpstr>Slide Titles</vt:lpstr>
      </vt:variant>
      <vt:variant>
        <vt:i4>20</vt:i4>
      </vt:variant>
    </vt:vector>
  </HeadingPairs>
  <TitlesOfParts>
    <vt:vector size="30" baseType="lpstr">
      <vt:lpstr>Constantia</vt:lpstr>
      <vt:lpstr>Arial</vt:lpstr>
      <vt:lpstr>Wingdings 2</vt:lpstr>
      <vt:lpstr>Calibri</vt:lpstr>
      <vt:lpstr>Paper</vt:lpstr>
      <vt:lpstr>Paper</vt:lpstr>
      <vt:lpstr>Paper</vt:lpstr>
      <vt:lpstr>Paper</vt:lpstr>
      <vt:lpstr>Paper</vt:lpstr>
      <vt:lpstr>Paper</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Dulce et Decorum Est</dc:title>
  <dc:creator>Gibb</dc:creator>
  <cp:lastModifiedBy>Mr D. Gibb</cp:lastModifiedBy>
  <cp:revision>7</cp:revision>
  <dcterms:created xsi:type="dcterms:W3CDTF">2011-09-05T18:21:02Z</dcterms:created>
  <dcterms:modified xsi:type="dcterms:W3CDTF">2011-09-15T11:56:28Z</dcterms:modified>
</cp:coreProperties>
</file>